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3" r:id="rId3"/>
    <p:sldId id="261" r:id="rId4"/>
    <p:sldId id="262" r:id="rId5"/>
    <p:sldId id="264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20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3E5EF-551D-4096-A831-1A071AF9AA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D37C6C-232A-458A-96E5-5186FFD3CC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E79E01-9684-451C-A908-30BA409C5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A06D7-E394-4EB4-9144-BD49CF5F4DAF}" type="datetimeFigureOut">
              <a:rPr lang="en-US" smtClean="0"/>
              <a:t>8/17/18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A0CFFC-4B1A-4DD1-8832-D68BB9491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EF6BD1-9409-4327-A9AD-7E58DA3DD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0B1B4-3D4C-4682-B81B-7F4F644DED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0694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CCE99-1F88-4ED7-964C-C0B2471D7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C36498-272B-4899-9983-753A6EEA9B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75F1C9-69EC-4C28-A733-B8A87AA704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A06D7-E394-4EB4-9144-BD49CF5F4DAF}" type="datetimeFigureOut">
              <a:rPr lang="en-US" smtClean="0"/>
              <a:t>8/17/18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DC920A-7A59-4F82-9F08-506EABF1D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8F687C-E92F-4961-A2F3-E473862F4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0B1B4-3D4C-4682-B81B-7F4F644DED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1959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88D9BF-8172-41DB-926D-CD01378F5C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5C3CC6-89A2-4683-BC2C-3029D7F85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BBAB60-CF4B-4EBF-829E-ACFBB42BC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A06D7-E394-4EB4-9144-BD49CF5F4DAF}" type="datetimeFigureOut">
              <a:rPr lang="en-US" smtClean="0"/>
              <a:t>8/17/18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CC07A0-A0F2-4780-A892-F3957548CA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9B7C40-2079-47A8-81E2-64880BB88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0B1B4-3D4C-4682-B81B-7F4F644DED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761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83A7D0-350C-4F9B-86A0-28058AEE3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499FDB-710E-4BE4-8DB2-C6B3DA77F6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898A22-011D-44D4-AF97-B447ABD5D1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91BF07-490F-46F0-8D84-1F40850DD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A06D7-E394-4EB4-9144-BD49CF5F4DAF}" type="datetimeFigureOut">
              <a:rPr lang="en-US" smtClean="0"/>
              <a:t>8/17/18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226712-FE74-45ED-B56C-51933A891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49706F-356F-40AB-8526-E12135AD3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0B1B4-3D4C-4682-B81B-7F4F644DED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404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1CA81-E193-43B7-9F06-C6B176C7D3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D4DEF0-4E9A-4169-BDC9-E02546EE68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2FE897-DE04-43FD-8A03-04ADF025B0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88F20B-1336-42D8-9047-131C33B5D8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5DDF5A7-0D85-412A-A40E-6A326AFC5C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CBEFDF5-500E-4C50-ACC8-A5FE4DB7D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A06D7-E394-4EB4-9144-BD49CF5F4DAF}" type="datetimeFigureOut">
              <a:rPr lang="en-US" smtClean="0"/>
              <a:t>8/17/18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2C186D-B7D5-4635-AA66-72C24C82A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2BCE5E-EF86-403B-8C09-7E26F3D46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0B1B4-3D4C-4682-B81B-7F4F644DED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063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7E807-3254-4921-8E44-A5D6B6FDC4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5D8A338-6247-4E70-88A6-AD2B48DF6D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A06D7-E394-4EB4-9144-BD49CF5F4DAF}" type="datetimeFigureOut">
              <a:rPr lang="en-US" smtClean="0"/>
              <a:t>8/17/18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AB03B4-39F6-40A8-8BC6-4314231A6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5E6AF4-5959-4AF7-8E3F-E87972255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0B1B4-3D4C-4682-B81B-7F4F644DED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2366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57139FF-2567-412B-8192-51E070994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A06D7-E394-4EB4-9144-BD49CF5F4DAF}" type="datetimeFigureOut">
              <a:rPr lang="en-US" smtClean="0"/>
              <a:t>8/17/18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7D995CB-BCAB-42EC-86B7-357C8AB341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A92E2C-5D6C-4CB8-B641-B84EF10A6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0B1B4-3D4C-4682-B81B-7F4F644DED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5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20682-9366-4291-82C9-5954D9DB3F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E18BFE-A162-475B-BF06-5A6B2D2B4E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0C86A1-D599-40AB-8B57-B79A70CAF1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C6FFF4-D38B-45A8-8327-A5D8F553B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A06D7-E394-4EB4-9144-BD49CF5F4DAF}" type="datetimeFigureOut">
              <a:rPr lang="en-US" smtClean="0"/>
              <a:t>8/17/18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C0F64B-2A2E-4CB7-9F02-488F724F4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484C56-B72D-4593-B6DF-4F4B8EAC4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0B1B4-3D4C-4682-B81B-7F4F644DED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3146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152326-C43E-4F88-B77A-6423189E7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8EB68AC-B85F-4EAE-9024-A795AB413E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489909-6475-450F-B91D-4C297D7A44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FDEC7D-BE0F-4049-A82C-E9888375A0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A06D7-E394-4EB4-9144-BD49CF5F4DAF}" type="datetimeFigureOut">
              <a:rPr lang="en-US" smtClean="0"/>
              <a:t>8/17/18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2DB8AD-7E65-4208-B6A4-86080ED1AF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E7B16-6EB3-4BFD-9DF5-BA16DA6B77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0B1B4-3D4C-4682-B81B-7F4F644DED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806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BAB68C-6FE2-4518-B9B0-4D4FAF953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208E8A-ED5E-4ABF-9D59-5D934273D6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7DF248-77F3-452A-A2C9-257AC3BD92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A06D7-E394-4EB4-9144-BD49CF5F4DAF}" type="datetimeFigureOut">
              <a:rPr lang="en-US" smtClean="0"/>
              <a:t>8/17/18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BAE5A9-D423-4084-85C9-4E75BBF944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029DF3-7744-436F-BFD0-FEDB7FFAE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0B1B4-3D4C-4682-B81B-7F4F644DED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85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D03F9CC-2F08-435E-AC20-1EA7901933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096761-DA22-476C-9388-B308534BD8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7BC5BC-DEFA-45E9-B359-FD34EBEB0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A06D7-E394-4EB4-9144-BD49CF5F4DAF}" type="datetimeFigureOut">
              <a:rPr lang="en-US" smtClean="0"/>
              <a:t>8/17/18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1F224A-A9BF-4650-B94A-2E79928D5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9217E4-ABB4-481D-A286-582DFE398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0B1B4-3D4C-4682-B81B-7F4F644DED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287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514FC5-62C6-4F44-BD57-EF61DB3D6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3DAE28-AAAC-4C8C-A68F-87D422F142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C5FBC2-2347-4079-99B0-412B652151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FA06D7-E394-4EB4-9144-BD49CF5F4DAF}" type="datetimeFigureOut">
              <a:rPr lang="en-US" smtClean="0"/>
              <a:t>8/17/18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8E10D1-3C2C-48C7-8B1C-8EFC9C416A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7F70BA-8F86-4CAB-A2DB-004B5412D9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0B1B4-3D4C-4682-B81B-7F4F644DED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023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x-apple-data-detectors://3/" TargetMode="External"/><Relationship Id="rId2" Type="http://schemas.openxmlformats.org/officeDocument/2006/relationships/hyperlink" Target="x-apple-data-detectors://2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B9D0773-CC23-42BA-ACAD-DB99F9B7EA4A}"/>
              </a:ext>
            </a:extLst>
          </p:cNvPr>
          <p:cNvSpPr/>
          <p:nvPr/>
        </p:nvSpPr>
        <p:spPr>
          <a:xfrm>
            <a:off x="2307336" y="956763"/>
            <a:ext cx="81534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u="sng" dirty="0">
                <a:latin typeface="PMingLiU" panose="02020500000000000000" pitchFamily="18" charset="-120"/>
                <a:ea typeface="SimSun" panose="02010600030101010101" pitchFamily="2" charset="-122"/>
                <a:cs typeface="PMingLiU" panose="02020500000000000000" pitchFamily="18" charset="-120"/>
              </a:rPr>
              <a:t>前言</a:t>
            </a:r>
            <a:r>
              <a:rPr lang="zh-TW" altLang="en-US" sz="3200" dirty="0">
                <a:latin typeface="PMingLiU" panose="02020500000000000000" pitchFamily="18" charset="-120"/>
                <a:ea typeface="SimSun" panose="02010600030101010101" pitchFamily="2" charset="-122"/>
                <a:cs typeface="PMingLiU" panose="02020500000000000000" pitchFamily="18" charset="-120"/>
              </a:rPr>
              <a:t>：</a:t>
            </a:r>
            <a:endParaRPr lang="en-US" sz="3200" dirty="0">
              <a:effectLst/>
              <a:latin typeface="PMingLiU" panose="02020500000000000000" pitchFamily="18" charset="-120"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r>
              <a:rPr lang="zh-TW" altLang="en-US" sz="3200" dirty="0">
                <a:latin typeface="PMingLiU" panose="02020500000000000000" pitchFamily="18" charset="-120"/>
                <a:ea typeface="SimSun" panose="02010600030101010101" pitchFamily="2" charset="-122"/>
                <a:cs typeface="PMingLiU" panose="02020500000000000000" pitchFamily="18" charset="-120"/>
              </a:rPr>
              <a:t>有什麼樣的生命就有什麼樣的生活表現。</a:t>
            </a:r>
            <a:endParaRPr lang="en-US" sz="3200" dirty="0">
              <a:effectLst/>
              <a:latin typeface="PMingLiU" panose="02020500000000000000" pitchFamily="18" charset="-120"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r>
              <a:rPr lang="en-US" sz="3200" dirty="0">
                <a:latin typeface="SimSun" panose="02010600030101010101" pitchFamily="2" charset="-122"/>
                <a:ea typeface="PMingLiU" panose="02020500000000000000" pitchFamily="18" charset="-120"/>
                <a:cs typeface="PMingLiU" panose="02020500000000000000" pitchFamily="18" charset="-120"/>
              </a:rPr>
              <a:t> </a:t>
            </a:r>
            <a:endParaRPr lang="en-US" sz="3200" dirty="0">
              <a:effectLst/>
              <a:latin typeface="PMingLiU" panose="02020500000000000000" pitchFamily="18" charset="-120"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r>
              <a:rPr lang="zh-TW" altLang="en-US" sz="3200" u="sng" dirty="0">
                <a:latin typeface="PMingLiU" panose="02020500000000000000" pitchFamily="18" charset="-120"/>
                <a:ea typeface="SimSun" panose="02010600030101010101" pitchFamily="2" charset="-122"/>
                <a:cs typeface="PMingLiU" panose="02020500000000000000" pitchFamily="18" charset="-120"/>
              </a:rPr>
              <a:t>生命的解析</a:t>
            </a:r>
            <a:r>
              <a:rPr lang="zh-TW" altLang="en-US" sz="3200" dirty="0">
                <a:latin typeface="PMingLiU" panose="02020500000000000000" pitchFamily="18" charset="-120"/>
                <a:ea typeface="SimSun" panose="02010600030101010101" pitchFamily="2" charset="-122"/>
                <a:cs typeface="PMingLiU" panose="02020500000000000000" pitchFamily="18" charset="-120"/>
              </a:rPr>
              <a:t>：</a:t>
            </a:r>
            <a:endParaRPr lang="en-US" sz="3200" dirty="0">
              <a:effectLst/>
              <a:latin typeface="PMingLiU" panose="02020500000000000000" pitchFamily="18" charset="-120"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r>
              <a:rPr lang="zh-TW" altLang="en-US" sz="3200" dirty="0">
                <a:latin typeface="PMingLiU" panose="02020500000000000000" pitchFamily="18" charset="-120"/>
                <a:ea typeface="SimSun" panose="02010600030101010101" pitchFamily="2" charset="-122"/>
                <a:cs typeface="PMingLiU" panose="02020500000000000000" pitchFamily="18" charset="-120"/>
              </a:rPr>
              <a:t>多結的</a:t>
            </a:r>
            <a:r>
              <a:rPr lang="en-US" sz="3200" dirty="0">
                <a:latin typeface="SimSun" panose="02010600030101010101" pitchFamily="2" charset="-122"/>
                <a:ea typeface="PMingLiU" panose="02020500000000000000" pitchFamily="18" charset="-120"/>
                <a:cs typeface="PMingLiU" panose="02020500000000000000" pitchFamily="18" charset="-120"/>
              </a:rPr>
              <a:t>_____</a:t>
            </a:r>
            <a:r>
              <a:rPr lang="zh-TW" altLang="en-US" sz="3200" dirty="0">
                <a:latin typeface="SimSun" panose="02010600030101010101" pitchFamily="2" charset="-122"/>
                <a:ea typeface="PMingLiU" panose="02020500000000000000" pitchFamily="18" charset="-120"/>
                <a:cs typeface="PMingLiU" panose="02020500000000000000" pitchFamily="18" charset="-120"/>
              </a:rPr>
              <a:t>是長在葡萄樹枝子上；</a:t>
            </a:r>
            <a:endParaRPr lang="en-US" sz="3200" dirty="0">
              <a:effectLst/>
              <a:latin typeface="PMingLiU" panose="02020500000000000000" pitchFamily="18" charset="-120"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r>
              <a:rPr lang="zh-TW" altLang="en-US" sz="3200" dirty="0">
                <a:latin typeface="PMingLiU" panose="02020500000000000000" pitchFamily="18" charset="-120"/>
                <a:ea typeface="SimSun" panose="02010600030101010101" pitchFamily="2" charset="-122"/>
                <a:cs typeface="PMingLiU" panose="02020500000000000000" pitchFamily="18" charset="-120"/>
              </a:rPr>
              <a:t>枝子的</a:t>
            </a:r>
            <a:r>
              <a:rPr lang="en-US" sz="3200" dirty="0">
                <a:latin typeface="SimSun" panose="02010600030101010101" pitchFamily="2" charset="-122"/>
                <a:ea typeface="PMingLiU" panose="02020500000000000000" pitchFamily="18" charset="-120"/>
                <a:cs typeface="PMingLiU" panose="02020500000000000000" pitchFamily="18" charset="-120"/>
              </a:rPr>
              <a:t>_____</a:t>
            </a:r>
            <a:r>
              <a:rPr lang="zh-TW" altLang="en-US" sz="3200" dirty="0">
                <a:latin typeface="SimSun" panose="02010600030101010101" pitchFamily="2" charset="-122"/>
                <a:ea typeface="PMingLiU" panose="02020500000000000000" pitchFamily="18" charset="-120"/>
                <a:cs typeface="PMingLiU" panose="02020500000000000000" pitchFamily="18" charset="-120"/>
              </a:rPr>
              <a:t>是連於葡葡樹；</a:t>
            </a:r>
            <a:endParaRPr lang="en-US" sz="3200" dirty="0">
              <a:effectLst/>
              <a:latin typeface="PMingLiU" panose="02020500000000000000" pitchFamily="18" charset="-120"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r>
              <a:rPr lang="zh-TW" altLang="en-US" sz="3200" dirty="0">
                <a:latin typeface="PMingLiU" panose="02020500000000000000" pitchFamily="18" charset="-120"/>
                <a:ea typeface="SimSun" panose="02010600030101010101" pitchFamily="2" charset="-122"/>
                <a:cs typeface="PMingLiU" panose="02020500000000000000" pitchFamily="18" charset="-120"/>
              </a:rPr>
              <a:t>葡萄樹要不時的提供枝子</a:t>
            </a:r>
            <a:r>
              <a:rPr lang="en-US" sz="3200" dirty="0">
                <a:latin typeface="SimSun" panose="02010600030101010101" pitchFamily="2" charset="-122"/>
                <a:ea typeface="PMingLiU" panose="02020500000000000000" pitchFamily="18" charset="-120"/>
                <a:cs typeface="PMingLiU" panose="02020500000000000000" pitchFamily="18" charset="-120"/>
              </a:rPr>
              <a:t>_____</a:t>
            </a:r>
            <a:r>
              <a:rPr lang="zh-TW" altLang="en-US" sz="3200" dirty="0">
                <a:latin typeface="SimSun" panose="02010600030101010101" pitchFamily="2" charset="-122"/>
                <a:ea typeface="PMingLiU" panose="02020500000000000000" pitchFamily="18" charset="-120"/>
                <a:cs typeface="PMingLiU" panose="02020500000000000000" pitchFamily="18" charset="-120"/>
              </a:rPr>
              <a:t>；</a:t>
            </a:r>
            <a:endParaRPr lang="en-US" sz="3200" dirty="0">
              <a:effectLst/>
              <a:latin typeface="PMingLiU" panose="02020500000000000000" pitchFamily="18" charset="-120"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r>
              <a:rPr lang="zh-TW" altLang="en-US" sz="3200" dirty="0">
                <a:latin typeface="PMingLiU" panose="02020500000000000000" pitchFamily="18" charset="-120"/>
                <a:ea typeface="SimSun" panose="02010600030101010101" pitchFamily="2" charset="-122"/>
                <a:cs typeface="PMingLiU" panose="02020500000000000000" pitchFamily="18" charset="-120"/>
              </a:rPr>
              <a:t>這些枝子是必須經過</a:t>
            </a:r>
            <a:r>
              <a:rPr lang="en-US" sz="3200" dirty="0">
                <a:latin typeface="SimSun" panose="02010600030101010101" pitchFamily="2" charset="-122"/>
                <a:ea typeface="PMingLiU" panose="02020500000000000000" pitchFamily="18" charset="-120"/>
                <a:cs typeface="PMingLiU" panose="02020500000000000000" pitchFamily="18" charset="-120"/>
              </a:rPr>
              <a:t>_____</a:t>
            </a:r>
            <a:r>
              <a:rPr lang="zh-TW" altLang="en-US" sz="3200" dirty="0">
                <a:latin typeface="SimSun" panose="02010600030101010101" pitchFamily="2" charset="-122"/>
                <a:ea typeface="PMingLiU" panose="02020500000000000000" pitchFamily="18" charset="-120"/>
                <a:cs typeface="PMingLiU" panose="02020500000000000000" pitchFamily="18" charset="-120"/>
              </a:rPr>
              <a:t>好吸收養份；</a:t>
            </a:r>
            <a:endParaRPr lang="en-US" sz="3200" dirty="0">
              <a:effectLst/>
              <a:latin typeface="PMingLiU" panose="02020500000000000000" pitchFamily="18" charset="-120"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r>
              <a:rPr lang="zh-TW" altLang="en-US" sz="3200" dirty="0">
                <a:latin typeface="PMingLiU" panose="02020500000000000000" pitchFamily="18" charset="-120"/>
                <a:ea typeface="SimSun" panose="02010600030101010101" pitchFamily="2" charset="-122"/>
                <a:cs typeface="PMingLiU" panose="02020500000000000000" pitchFamily="18" charset="-120"/>
              </a:rPr>
              <a:t>主耶穌是</a:t>
            </a:r>
            <a:r>
              <a:rPr lang="en-US" sz="3200" dirty="0">
                <a:latin typeface="SimSun" panose="02010600030101010101" pitchFamily="2" charset="-122"/>
                <a:ea typeface="PMingLiU" panose="02020500000000000000" pitchFamily="18" charset="-120"/>
                <a:cs typeface="PMingLiU" panose="02020500000000000000" pitchFamily="18" charset="-120"/>
              </a:rPr>
              <a:t>__________</a:t>
            </a:r>
            <a:r>
              <a:rPr lang="zh-TW" altLang="en-US" sz="3200" dirty="0">
                <a:latin typeface="SimSun" panose="02010600030101010101" pitchFamily="2" charset="-122"/>
                <a:ea typeface="PMingLiU" panose="02020500000000000000" pitchFamily="18" charset="-120"/>
                <a:cs typeface="PMingLiU" panose="02020500000000000000" pitchFamily="18" charset="-120"/>
              </a:rPr>
              <a:t>，父神是</a:t>
            </a:r>
            <a:r>
              <a:rPr lang="en-US" sz="3200" dirty="0">
                <a:latin typeface="SimSun" panose="02010600030101010101" pitchFamily="2" charset="-122"/>
                <a:ea typeface="PMingLiU" panose="02020500000000000000" pitchFamily="18" charset="-120"/>
                <a:cs typeface="PMingLiU" panose="02020500000000000000" pitchFamily="18" charset="-120"/>
              </a:rPr>
              <a:t>__________</a:t>
            </a:r>
            <a:r>
              <a:rPr lang="zh-TW" altLang="en-US" sz="3200" dirty="0">
                <a:latin typeface="SimSun" panose="02010600030101010101" pitchFamily="2" charset="-122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200" dirty="0">
              <a:effectLst/>
              <a:latin typeface="PMingLiU" panose="02020500000000000000" pitchFamily="18" charset="-120"/>
              <a:ea typeface="PMingLiU" panose="02020500000000000000" pitchFamily="18" charset="-120"/>
              <a:cs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17749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A164CD-58AA-4FB9-8743-6F04FBFBCA05}"/>
              </a:ext>
            </a:extLst>
          </p:cNvPr>
          <p:cNvSpPr/>
          <p:nvPr/>
        </p:nvSpPr>
        <p:spPr>
          <a:xfrm>
            <a:off x="1831848" y="1301788"/>
            <a:ext cx="852830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>
                <a:latin typeface="PMingLiU" panose="02020500000000000000" pitchFamily="18" charset="-120"/>
                <a:ea typeface="SimSun" panose="02010600030101010101" pitchFamily="2" charset="-122"/>
                <a:cs typeface="PMingLiU" panose="02020500000000000000" pitchFamily="18" charset="-120"/>
              </a:rPr>
              <a:t>人生的三個問題：</a:t>
            </a:r>
            <a:endParaRPr lang="en-US" sz="3200" dirty="0">
              <a:effectLst/>
              <a:latin typeface="PMingLiU" panose="02020500000000000000" pitchFamily="18" charset="-120"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r>
              <a:rPr lang="en-US" sz="3200" dirty="0">
                <a:latin typeface="SimSun" panose="02010600030101010101" pitchFamily="2" charset="-122"/>
                <a:ea typeface="PMingLiU" panose="02020500000000000000" pitchFamily="18" charset="-120"/>
                <a:cs typeface="PMingLiU" panose="02020500000000000000" pitchFamily="18" charset="-120"/>
              </a:rPr>
              <a:t>1</a:t>
            </a:r>
            <a:r>
              <a:rPr lang="zh-TW" altLang="en-US" sz="3200" dirty="0">
                <a:latin typeface="SimSun" panose="02010600030101010101" pitchFamily="2" charset="-122"/>
                <a:ea typeface="PMingLiU" panose="02020500000000000000" pitchFamily="18" charset="-120"/>
                <a:cs typeface="PMingLiU" panose="02020500000000000000" pitchFamily="18" charset="-120"/>
              </a:rPr>
              <a:t>．你的人生目標是什麽？</a:t>
            </a:r>
            <a:r>
              <a:rPr lang="en-US" sz="3200" dirty="0">
                <a:latin typeface="SimSun" panose="02010600030101010101" pitchFamily="2" charset="-122"/>
                <a:ea typeface="PMingLiU" panose="02020500000000000000" pitchFamily="18" charset="-120"/>
                <a:cs typeface="PMingLiU" panose="02020500000000000000" pitchFamily="18" charset="-120"/>
              </a:rPr>
              <a:t>(</a:t>
            </a:r>
            <a:r>
              <a:rPr lang="en-US" sz="3200" dirty="0">
                <a:latin typeface="Arial" panose="020B0604020202020204" pitchFamily="34" charset="0"/>
                <a:ea typeface="SimSun" panose="02010600030101010101" pitchFamily="2" charset="-122"/>
                <a:cs typeface="PMingLiU" panose="02020500000000000000" pitchFamily="18" charset="-120"/>
              </a:rPr>
              <a:t>Life Mission Statement)</a:t>
            </a:r>
            <a:endParaRPr lang="en-US" sz="3200" dirty="0">
              <a:effectLst/>
              <a:latin typeface="PMingLiU" panose="02020500000000000000" pitchFamily="18" charset="-120"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r>
              <a:rPr lang="en-US" sz="3200" dirty="0">
                <a:latin typeface="SimSun" panose="02010600030101010101" pitchFamily="2" charset="-122"/>
                <a:ea typeface="PMingLiU" panose="02020500000000000000" pitchFamily="18" charset="-120"/>
                <a:cs typeface="PMingLiU" panose="02020500000000000000" pitchFamily="18" charset="-120"/>
              </a:rPr>
              <a:t>2</a:t>
            </a:r>
            <a:r>
              <a:rPr lang="zh-TW" altLang="en-US" sz="3200" dirty="0">
                <a:latin typeface="SimSun" panose="02010600030101010101" pitchFamily="2" charset="-122"/>
                <a:ea typeface="PMingLiU" panose="02020500000000000000" pitchFamily="18" charset="-120"/>
                <a:cs typeface="PMingLiU" panose="02020500000000000000" pitchFamily="18" charset="-120"/>
              </a:rPr>
              <a:t>．這個目標有永恆價值嗎？（合乎神旨意嗎</a:t>
            </a:r>
            <a:r>
              <a:rPr lang="en-US" sz="3200" dirty="0">
                <a:latin typeface="SimSun" panose="02010600030101010101" pitchFamily="2" charset="-122"/>
                <a:ea typeface="PMingLiU" panose="02020500000000000000" pitchFamily="18" charset="-120"/>
                <a:cs typeface="PMingLiU" panose="02020500000000000000" pitchFamily="18" charset="-120"/>
              </a:rPr>
              <a:t>?</a:t>
            </a:r>
            <a:r>
              <a:rPr lang="zh-TW" altLang="en-US" sz="3200" dirty="0">
                <a:latin typeface="SimSun" panose="02010600030101010101" pitchFamily="2" charset="-122"/>
                <a:ea typeface="PMingLiU" panose="02020500000000000000" pitchFamily="18" charset="-120"/>
                <a:cs typeface="PMingLiU" panose="02020500000000000000" pitchFamily="18" charset="-120"/>
              </a:rPr>
              <a:t>）</a:t>
            </a:r>
            <a:endParaRPr lang="en-US" sz="3200" dirty="0">
              <a:effectLst/>
              <a:latin typeface="PMingLiU" panose="02020500000000000000" pitchFamily="18" charset="-120"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r>
              <a:rPr lang="en-US" sz="3200" dirty="0">
                <a:latin typeface="SimSun" panose="02010600030101010101" pitchFamily="2" charset="-122"/>
                <a:ea typeface="PMingLiU" panose="02020500000000000000" pitchFamily="18" charset="-120"/>
                <a:cs typeface="PMingLiU" panose="02020500000000000000" pitchFamily="18" charset="-120"/>
              </a:rPr>
              <a:t>3</a:t>
            </a:r>
            <a:r>
              <a:rPr lang="zh-TW" altLang="en-US" sz="3200" dirty="0">
                <a:latin typeface="SimSun" panose="02010600030101010101" pitchFamily="2" charset="-122"/>
                <a:ea typeface="PMingLiU" panose="02020500000000000000" pitchFamily="18" charset="-120"/>
                <a:cs typeface="PMingLiU" panose="02020500000000000000" pitchFamily="18" charset="-120"/>
              </a:rPr>
              <a:t>．你是否全力以赴奔向標桿？</a:t>
            </a:r>
            <a:endParaRPr lang="en-US" sz="3200" dirty="0">
              <a:effectLst/>
              <a:latin typeface="PMingLiU" panose="02020500000000000000" pitchFamily="18" charset="-120"/>
              <a:ea typeface="PMingLiU" panose="02020500000000000000" pitchFamily="18" charset="-120"/>
              <a:cs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922196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7441750-BDD3-43C6-943D-009708DC8EC5}"/>
              </a:ext>
            </a:extLst>
          </p:cNvPr>
          <p:cNvSpPr/>
          <p:nvPr/>
        </p:nvSpPr>
        <p:spPr>
          <a:xfrm>
            <a:off x="1648968" y="1336119"/>
            <a:ext cx="8985504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sz="3200" u="sng" dirty="0">
                <a:effectLst/>
                <a:latin typeface="PMingLiU" panose="02020500000000000000" pitchFamily="18" charset="-120"/>
                <a:ea typeface="SimSun" panose="02010600030101010101" pitchFamily="2" charset="-122"/>
                <a:cs typeface="PMingLiU" panose="02020500000000000000" pitchFamily="18" charset="-120"/>
              </a:rPr>
              <a:t>有永恆生命的生活</a:t>
            </a:r>
            <a:endParaRPr lang="en-US" sz="3200" dirty="0">
              <a:effectLst/>
              <a:latin typeface="PMingLiU" panose="02020500000000000000" pitchFamily="18" charset="-120"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r>
              <a:rPr lang="en-US" sz="3200" dirty="0">
                <a:effectLst/>
                <a:latin typeface="SimSun" panose="02010600030101010101" pitchFamily="2" charset="-122"/>
                <a:ea typeface="PMingLiU" panose="02020500000000000000" pitchFamily="18" charset="-120"/>
                <a:cs typeface="PMingLiU" panose="02020500000000000000" pitchFamily="18" charset="-120"/>
              </a:rPr>
              <a:t>1</a:t>
            </a:r>
            <a:r>
              <a:rPr lang="zh-TW" sz="3200" dirty="0">
                <a:effectLst/>
                <a:latin typeface="SimSun" panose="02010600030101010101" pitchFamily="2" charset="-122"/>
                <a:ea typeface="PMingLiU" panose="02020500000000000000" pitchFamily="18" charset="-120"/>
                <a:cs typeface="PMingLiU" panose="02020500000000000000" pitchFamily="18" charset="-120"/>
              </a:rPr>
              <a:t>．竭力得到基督</a:t>
            </a:r>
            <a:endParaRPr lang="en-US" sz="3200" dirty="0">
              <a:effectLst/>
              <a:latin typeface="PMingLiU" panose="02020500000000000000" pitchFamily="18" charset="-120"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r>
              <a:rPr lang="en-US" sz="3200" dirty="0">
                <a:latin typeface="SimSun" panose="02010600030101010101" pitchFamily="2" charset="-122"/>
                <a:ea typeface="PMingLiU" panose="02020500000000000000" pitchFamily="18" charset="-120"/>
                <a:cs typeface="PMingLiU" panose="02020500000000000000" pitchFamily="18" charset="-120"/>
              </a:rPr>
              <a:t>#A</a:t>
            </a:r>
            <a:r>
              <a:rPr lang="zh-TW" altLang="en-US" sz="3200" dirty="0">
                <a:latin typeface="SimSun" panose="02010600030101010101" pitchFamily="2" charset="-122"/>
                <a:ea typeface="PMingLiU" panose="02020500000000000000" pitchFamily="18" charset="-120"/>
                <a:cs typeface="PMingLiU" panose="02020500000000000000" pitchFamily="18" charset="-120"/>
              </a:rPr>
              <a:t>知道自己</a:t>
            </a:r>
            <a:r>
              <a:rPr lang="en-US" sz="3200" dirty="0">
                <a:latin typeface="SimSun" panose="02010600030101010101" pitchFamily="2" charset="-122"/>
                <a:ea typeface="PMingLiU" panose="02020500000000000000" pitchFamily="18" charset="-120"/>
                <a:cs typeface="PMingLiU" panose="02020500000000000000" pitchFamily="18" charset="-120"/>
              </a:rPr>
              <a:t>__________</a:t>
            </a:r>
            <a:r>
              <a:rPr lang="zh-TW" altLang="en-US" sz="3200" dirty="0">
                <a:latin typeface="SimSun" panose="02010600030101010101" pitchFamily="2" charset="-122"/>
                <a:ea typeface="PMingLiU" panose="02020500000000000000" pitchFamily="18" charset="-120"/>
                <a:cs typeface="PMingLiU" panose="02020500000000000000" pitchFamily="18" charset="-120"/>
              </a:rPr>
              <a:t>－以弗所</a:t>
            </a:r>
            <a:r>
              <a:rPr lang="en-US" sz="3200" dirty="0">
                <a:latin typeface="SimSun" panose="02010600030101010101" pitchFamily="2" charset="-122"/>
                <a:ea typeface="PMingLiU" panose="02020500000000000000" pitchFamily="18" charset="-120"/>
                <a:cs typeface="PMingLiU" panose="02020500000000000000" pitchFamily="18" charset="-120"/>
              </a:rPr>
              <a:t>4:1</a:t>
            </a:r>
            <a:r>
              <a:rPr lang="zh-TW" altLang="en-US" sz="3200" dirty="0">
                <a:latin typeface="SimSun" panose="02010600030101010101" pitchFamily="2" charset="-122"/>
                <a:ea typeface="PMingLiU" panose="02020500000000000000" pitchFamily="18" charset="-120"/>
                <a:cs typeface="PMingLiU" panose="02020500000000000000" pitchFamily="18" charset="-120"/>
              </a:rPr>
              <a:t>（我為主被囚的勸你們、既然蒙召、行事為人就當與蒙召的恩相稱．）</a:t>
            </a:r>
            <a:endParaRPr lang="en-US" sz="3200" dirty="0">
              <a:effectLst/>
              <a:latin typeface="PMingLiU" panose="02020500000000000000" pitchFamily="18" charset="-120"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r>
              <a:rPr lang="zh-TW" altLang="en-US" sz="3200" dirty="0">
                <a:latin typeface="PMingLiU" panose="02020500000000000000" pitchFamily="18" charset="-120"/>
                <a:ea typeface="SimSun" panose="02010600030101010101" pitchFamily="2" charset="-122"/>
                <a:cs typeface="PMingLiU" panose="02020500000000000000" pitchFamily="18" charset="-120"/>
              </a:rPr>
              <a:t>事奉神是正業，其它的都是副業。</a:t>
            </a:r>
            <a:endParaRPr lang="en-US" sz="3200" dirty="0">
              <a:effectLst/>
              <a:latin typeface="PMingLiU" panose="02020500000000000000" pitchFamily="18" charset="-120"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r>
              <a:rPr lang="en-US" sz="3200" dirty="0"/>
              <a:t>#B</a:t>
            </a:r>
            <a:r>
              <a:rPr lang="zh-TW" altLang="en-US" sz="3200" dirty="0"/>
              <a:t>活出</a:t>
            </a:r>
            <a:r>
              <a:rPr lang="en-US" sz="3200" dirty="0"/>
              <a:t>__________</a:t>
            </a:r>
            <a:r>
              <a:rPr lang="zh-TW" altLang="en-US" sz="3200" dirty="0"/>
              <a:t>的見証－哥前</a:t>
            </a:r>
            <a:r>
              <a:rPr lang="en-US" sz="3200" dirty="0"/>
              <a:t>4:1</a:t>
            </a:r>
            <a:r>
              <a:rPr lang="zh-TW" altLang="en-US" sz="3200" dirty="0"/>
              <a:t>（人應當以我們為基督的執事、為　神奧祕事的管家。）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179416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605F29D-1490-4805-A618-A01685EC9A36}"/>
              </a:ext>
            </a:extLst>
          </p:cNvPr>
          <p:cNvSpPr/>
          <p:nvPr/>
        </p:nvSpPr>
        <p:spPr>
          <a:xfrm>
            <a:off x="1889760" y="1239560"/>
            <a:ext cx="8412480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effectLst/>
                <a:latin typeface="SimSun" panose="02010600030101010101" pitchFamily="2" charset="-122"/>
                <a:ea typeface="PMingLiU" panose="02020500000000000000" pitchFamily="18" charset="-120"/>
                <a:cs typeface="PMingLiU" panose="02020500000000000000" pitchFamily="18" charset="-120"/>
              </a:rPr>
              <a:t>2</a:t>
            </a:r>
            <a:r>
              <a:rPr lang="zh-TW" sz="3200" dirty="0">
                <a:effectLst/>
                <a:latin typeface="SimSun" panose="02010600030101010101" pitchFamily="2" charset="-122"/>
                <a:ea typeface="PMingLiU" panose="02020500000000000000" pitchFamily="18" charset="-120"/>
                <a:cs typeface="PMingLiU" panose="02020500000000000000" pitchFamily="18" charset="-120"/>
              </a:rPr>
              <a:t>．活出生命的最好</a:t>
            </a:r>
            <a:endParaRPr lang="en-US" sz="3200" dirty="0">
              <a:effectLst/>
              <a:latin typeface="PMingLiU" panose="02020500000000000000" pitchFamily="18" charset="-120"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r>
              <a:rPr lang="en-US" sz="3200" dirty="0">
                <a:latin typeface="SimSun" panose="02010600030101010101" pitchFamily="2" charset="-122"/>
                <a:ea typeface="PMingLiU" panose="02020500000000000000" pitchFamily="18" charset="-120"/>
                <a:cs typeface="PMingLiU" panose="02020500000000000000" pitchFamily="18" charset="-120"/>
              </a:rPr>
              <a:t>#A</a:t>
            </a:r>
            <a:r>
              <a:rPr lang="zh-TW" altLang="en-US" sz="3200" dirty="0">
                <a:latin typeface="SimSun" panose="02010600030101010101" pitchFamily="2" charset="-122"/>
                <a:ea typeface="PMingLiU" panose="02020500000000000000" pitchFamily="18" charset="-120"/>
                <a:cs typeface="PMingLiU" panose="02020500000000000000" pitchFamily="18" charset="-120"/>
              </a:rPr>
              <a:t>滿心知道</a:t>
            </a:r>
            <a:r>
              <a:rPr lang="en-US" sz="3200" dirty="0">
                <a:latin typeface="SimSun" panose="02010600030101010101" pitchFamily="2" charset="-122"/>
                <a:ea typeface="PMingLiU" panose="02020500000000000000" pitchFamily="18" charset="-120"/>
                <a:cs typeface="PMingLiU" panose="02020500000000000000" pitchFamily="18" charset="-120"/>
              </a:rPr>
              <a:t>__________</a:t>
            </a:r>
            <a:r>
              <a:rPr lang="zh-TW" altLang="en-US" sz="3200" dirty="0">
                <a:latin typeface="SimSun" panose="02010600030101010101" pitchFamily="2" charset="-122"/>
                <a:ea typeface="PMingLiU" panose="02020500000000000000" pitchFamily="18" charset="-120"/>
                <a:cs typeface="PMingLiU" panose="02020500000000000000" pitchFamily="18" charset="-120"/>
              </a:rPr>
              <a:t>－歌羅西</a:t>
            </a:r>
            <a:r>
              <a:rPr lang="en-US" sz="3200" dirty="0">
                <a:latin typeface="SimSun" panose="02010600030101010101" pitchFamily="2" charset="-122"/>
                <a:ea typeface="PMingLiU" panose="02020500000000000000" pitchFamily="18" charset="-120"/>
                <a:cs typeface="PMingLiU" panose="02020500000000000000" pitchFamily="18" charset="-120"/>
              </a:rPr>
              <a:t>1:9&amp;10</a:t>
            </a:r>
            <a:r>
              <a:rPr lang="zh-TW" altLang="en-US" sz="3200" dirty="0">
                <a:latin typeface="SimSun" panose="02010600030101010101" pitchFamily="2" charset="-122"/>
                <a:ea typeface="PMingLiU" panose="02020500000000000000" pitchFamily="18" charset="-120"/>
                <a:cs typeface="PMingLiU" panose="02020500000000000000" pitchFamily="18" charset="-120"/>
              </a:rPr>
              <a:t>（</a:t>
            </a:r>
            <a:r>
              <a:rPr lang="en-US" sz="3200" dirty="0">
                <a:latin typeface="SimSun" panose="02010600030101010101" pitchFamily="2" charset="-122"/>
                <a:ea typeface="PMingLiU" panose="02020500000000000000" pitchFamily="18" charset="-120"/>
                <a:cs typeface="PMingLiU" panose="02020500000000000000" pitchFamily="18" charset="-120"/>
              </a:rPr>
              <a:t>1:9 </a:t>
            </a:r>
            <a:r>
              <a:rPr lang="zh-TW" altLang="en-US" sz="3200" dirty="0">
                <a:latin typeface="SimSun" panose="02010600030101010101" pitchFamily="2" charset="-122"/>
                <a:ea typeface="PMingLiU" panose="02020500000000000000" pitchFamily="18" charset="-120"/>
                <a:cs typeface="PMingLiU" panose="02020500000000000000" pitchFamily="18" charset="-120"/>
              </a:rPr>
              <a:t>因此、我們自從聽見的日子、也就為你們不住的禱告祈求、願你們在一切屬靈的智慧悟性上、滿心知道　神的旨意．</a:t>
            </a:r>
            <a:r>
              <a:rPr lang="en-US" sz="3200" dirty="0">
                <a:latin typeface="SimSun" panose="02010600030101010101" pitchFamily="2" charset="-122"/>
                <a:ea typeface="PMingLiU" panose="02020500000000000000" pitchFamily="18" charset="-120"/>
                <a:cs typeface="PMingLiU" panose="02020500000000000000" pitchFamily="18" charset="-120"/>
              </a:rPr>
              <a:t> 1:10 </a:t>
            </a:r>
            <a:r>
              <a:rPr lang="zh-TW" altLang="en-US" sz="3200" dirty="0">
                <a:latin typeface="SimSun" panose="02010600030101010101" pitchFamily="2" charset="-122"/>
                <a:ea typeface="PMingLiU" panose="02020500000000000000" pitchFamily="18" charset="-120"/>
                <a:cs typeface="PMingLiU" panose="02020500000000000000" pitchFamily="18" charset="-120"/>
              </a:rPr>
              <a:t>好叫你們行事為人對得起主、凡事蒙他喜悅、在一切善事上結果子、漸漸的多知道　神．）</a:t>
            </a:r>
            <a:endParaRPr lang="en-US" sz="3200" dirty="0">
              <a:effectLst/>
              <a:latin typeface="PMingLiU" panose="02020500000000000000" pitchFamily="18" charset="-120"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r>
              <a:rPr lang="en-US" sz="2000" dirty="0">
                <a:effectLst/>
                <a:latin typeface="SimSun" panose="02010600030101010101" pitchFamily="2" charset="-122"/>
                <a:ea typeface="PMingLiU" panose="02020500000000000000" pitchFamily="18" charset="-120"/>
                <a:cs typeface="PMingLiU" panose="02020500000000000000" pitchFamily="18" charset="-120"/>
              </a:rPr>
              <a:t> </a:t>
            </a:r>
            <a:endParaRPr lang="en-US" sz="3200" dirty="0">
              <a:effectLst/>
              <a:latin typeface="PMingLiU" panose="02020500000000000000" pitchFamily="18" charset="-120"/>
              <a:ea typeface="PMingLiU" panose="02020500000000000000" pitchFamily="18" charset="-120"/>
              <a:cs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75332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8454C5E-1D1F-46F9-8BD0-75EF4F1084A2}"/>
              </a:ext>
            </a:extLst>
          </p:cNvPr>
          <p:cNvSpPr/>
          <p:nvPr/>
        </p:nvSpPr>
        <p:spPr>
          <a:xfrm>
            <a:off x="1298448" y="1017425"/>
            <a:ext cx="985723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effectLst/>
                <a:latin typeface="SimSun" panose="02010600030101010101" pitchFamily="2" charset="-122"/>
                <a:ea typeface="PMingLiU" panose="02020500000000000000" pitchFamily="18" charset="-120"/>
                <a:cs typeface="PMingLiU" panose="02020500000000000000" pitchFamily="18" charset="-120"/>
              </a:rPr>
              <a:t>3</a:t>
            </a:r>
            <a:r>
              <a:rPr lang="zh-TW" sz="3200" dirty="0">
                <a:effectLst/>
                <a:latin typeface="SimSun" panose="02010600030101010101" pitchFamily="2" charset="-122"/>
                <a:ea typeface="PMingLiU" panose="02020500000000000000" pitchFamily="18" charset="-120"/>
                <a:cs typeface="PMingLiU" panose="02020500000000000000" pitchFamily="18" charset="-120"/>
              </a:rPr>
              <a:t>．隨時＂</a:t>
            </a:r>
            <a:r>
              <a:rPr lang="en-US" sz="3200" dirty="0">
                <a:effectLst/>
                <a:latin typeface="SimSun" panose="02010600030101010101" pitchFamily="2" charset="-122"/>
                <a:ea typeface="PMingLiU" panose="02020500000000000000" pitchFamily="18" charset="-120"/>
                <a:cs typeface="PMingLiU" panose="02020500000000000000" pitchFamily="18" charset="-120"/>
              </a:rPr>
              <a:t>U turn</a:t>
            </a:r>
            <a:r>
              <a:rPr lang="zh-TW" sz="3200" dirty="0">
                <a:effectLst/>
                <a:latin typeface="SimSun" panose="02010600030101010101" pitchFamily="2" charset="-122"/>
                <a:ea typeface="PMingLiU" panose="02020500000000000000" pitchFamily="18" charset="-120"/>
                <a:cs typeface="PMingLiU" panose="02020500000000000000" pitchFamily="18" charset="-120"/>
              </a:rPr>
              <a:t>＂歸回神－以賽亜</a:t>
            </a:r>
            <a:r>
              <a:rPr lang="en-US" sz="3200" dirty="0">
                <a:effectLst/>
                <a:latin typeface="SimSun" panose="02010600030101010101" pitchFamily="2" charset="-122"/>
                <a:ea typeface="PMingLiU" panose="02020500000000000000" pitchFamily="18" charset="-120"/>
                <a:cs typeface="PMingLiU" panose="02020500000000000000" pitchFamily="18" charset="-120"/>
              </a:rPr>
              <a:t>30:15 </a:t>
            </a:r>
            <a:r>
              <a:rPr lang="zh-TW" sz="3200" dirty="0">
                <a:effectLst/>
                <a:latin typeface="SimSun" panose="02010600030101010101" pitchFamily="2" charset="-122"/>
                <a:ea typeface="PMingLiU" panose="02020500000000000000" pitchFamily="18" charset="-120"/>
                <a:cs typeface="PMingLiU" panose="02020500000000000000" pitchFamily="18" charset="-120"/>
              </a:rPr>
              <a:t>得救和得力在乎</a:t>
            </a:r>
            <a:endParaRPr lang="en-US" sz="3200" dirty="0">
              <a:effectLst/>
              <a:latin typeface="PMingLiU" panose="02020500000000000000" pitchFamily="18" charset="-120"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r>
              <a:rPr lang="en-US" sz="3200" dirty="0">
                <a:latin typeface="SimSun" panose="02010600030101010101" pitchFamily="2" charset="-122"/>
                <a:ea typeface="PMingLiU" panose="02020500000000000000" pitchFamily="18" charset="-120"/>
                <a:cs typeface="PMingLiU" panose="02020500000000000000" pitchFamily="18" charset="-120"/>
              </a:rPr>
              <a:t>#A</a:t>
            </a:r>
            <a:r>
              <a:rPr lang="zh-TW" altLang="en-US" sz="3200" dirty="0">
                <a:latin typeface="SimSun" panose="02010600030101010101" pitchFamily="2" charset="-122"/>
                <a:ea typeface="PMingLiU" panose="02020500000000000000" pitchFamily="18" charset="-120"/>
                <a:cs typeface="PMingLiU" panose="02020500000000000000" pitchFamily="18" charset="-120"/>
              </a:rPr>
              <a:t>讓基督</a:t>
            </a:r>
            <a:r>
              <a:rPr lang="en-US" sz="3200" dirty="0">
                <a:latin typeface="SimSun" panose="02010600030101010101" pitchFamily="2" charset="-122"/>
                <a:ea typeface="PMingLiU" panose="02020500000000000000" pitchFamily="18" charset="-120"/>
                <a:cs typeface="PMingLiU" panose="02020500000000000000" pitchFamily="18" charset="-120"/>
              </a:rPr>
              <a:t>_____</a:t>
            </a:r>
            <a:r>
              <a:rPr lang="zh-TW" altLang="en-US" sz="3200" dirty="0">
                <a:latin typeface="SimSun" panose="02010600030101010101" pitchFamily="2" charset="-122"/>
                <a:ea typeface="PMingLiU" panose="02020500000000000000" pitchFamily="18" charset="-120"/>
                <a:cs typeface="PMingLiU" panose="02020500000000000000" pitchFamily="18" charset="-120"/>
              </a:rPr>
              <a:t>－腓立比</a:t>
            </a:r>
            <a:r>
              <a:rPr lang="en-US" sz="3200" u="sng" dirty="0">
                <a:solidFill>
                  <a:srgbClr val="0000FF"/>
                </a:solidFill>
                <a:latin typeface="SimSun" panose="02010600030101010101" pitchFamily="2" charset="-122"/>
                <a:ea typeface="PMingLiU" panose="02020500000000000000" pitchFamily="18" charset="-120"/>
                <a:cs typeface="PMingLiU" panose="02020500000000000000" pitchFamily="18" charset="-120"/>
                <a:hlinkClick r:id="rId2"/>
              </a:rPr>
              <a:t>1:20</a:t>
            </a:r>
            <a:r>
              <a:rPr lang="zh-TW" altLang="en-US" sz="3200" dirty="0">
                <a:latin typeface="SimSun" panose="02010600030101010101" pitchFamily="2" charset="-122"/>
                <a:ea typeface="PMingLiU" panose="02020500000000000000" pitchFamily="18" charset="-120"/>
                <a:cs typeface="PMingLiU" panose="02020500000000000000" pitchFamily="18" charset="-120"/>
              </a:rPr>
              <a:t>（照著我所切慕所盼望的、沒有一事叫我羞愧、只要凡事放膽．無論是生、是死、總叫基督在我身上照常顯大。）</a:t>
            </a:r>
            <a:endParaRPr lang="en-US" sz="3200" dirty="0">
              <a:effectLst/>
              <a:latin typeface="PMingLiU" panose="02020500000000000000" pitchFamily="18" charset="-120"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r>
              <a:rPr lang="en-US" sz="3200" dirty="0">
                <a:latin typeface="SimSun" panose="02010600030101010101" pitchFamily="2" charset="-122"/>
                <a:ea typeface="PMingLiU" panose="02020500000000000000" pitchFamily="18" charset="-120"/>
                <a:cs typeface="PMingLiU" panose="02020500000000000000" pitchFamily="18" charset="-120"/>
              </a:rPr>
              <a:t>#B</a:t>
            </a:r>
            <a:r>
              <a:rPr lang="zh-TW" altLang="en-US" sz="3200" dirty="0">
                <a:latin typeface="SimSun" panose="02010600030101010101" pitchFamily="2" charset="-122"/>
                <a:ea typeface="PMingLiU" panose="02020500000000000000" pitchFamily="18" charset="-120"/>
                <a:cs typeface="PMingLiU" panose="02020500000000000000" pitchFamily="18" charset="-120"/>
              </a:rPr>
              <a:t>全</a:t>
            </a:r>
            <a:r>
              <a:rPr lang="en-US" sz="3200" dirty="0">
                <a:latin typeface="SimSun" panose="02010600030101010101" pitchFamily="2" charset="-122"/>
                <a:ea typeface="PMingLiU" panose="02020500000000000000" pitchFamily="18" charset="-120"/>
                <a:cs typeface="PMingLiU" panose="02020500000000000000" pitchFamily="18" charset="-120"/>
              </a:rPr>
              <a:t>_________</a:t>
            </a:r>
            <a:r>
              <a:rPr lang="zh-TW" altLang="en-US" sz="3200" dirty="0">
                <a:latin typeface="SimSun" panose="02010600030101010101" pitchFamily="2" charset="-122"/>
                <a:ea typeface="PMingLiU" panose="02020500000000000000" pitchFamily="18" charset="-120"/>
                <a:cs typeface="PMingLiU" panose="02020500000000000000" pitchFamily="18" charset="-120"/>
              </a:rPr>
              <a:t>－腓力比</a:t>
            </a:r>
            <a:r>
              <a:rPr lang="en-US" sz="3200" u="sng" dirty="0">
                <a:solidFill>
                  <a:srgbClr val="0000FF"/>
                </a:solidFill>
                <a:latin typeface="SimSun" panose="02010600030101010101" pitchFamily="2" charset="-122"/>
                <a:ea typeface="PMingLiU" panose="02020500000000000000" pitchFamily="18" charset="-120"/>
                <a:cs typeface="PMingLiU" panose="02020500000000000000" pitchFamily="18" charset="-120"/>
                <a:hlinkClick r:id="rId3"/>
              </a:rPr>
              <a:t>3:13</a:t>
            </a:r>
            <a:r>
              <a:rPr lang="en-US" sz="3200" dirty="0">
                <a:latin typeface="SimSun" panose="02010600030101010101" pitchFamily="2" charset="-122"/>
                <a:ea typeface="PMingLiU" panose="02020500000000000000" pitchFamily="18" charset="-120"/>
                <a:cs typeface="PMingLiU" panose="02020500000000000000" pitchFamily="18" charset="-120"/>
              </a:rPr>
              <a:t>-14</a:t>
            </a:r>
            <a:r>
              <a:rPr lang="zh-TW" altLang="en-US" sz="3200" dirty="0">
                <a:latin typeface="SimSun" panose="02010600030101010101" pitchFamily="2" charset="-122"/>
                <a:ea typeface="PMingLiU" panose="02020500000000000000" pitchFamily="18" charset="-120"/>
                <a:cs typeface="PMingLiU" panose="02020500000000000000" pitchFamily="18" charset="-120"/>
              </a:rPr>
              <a:t>（</a:t>
            </a:r>
            <a:r>
              <a:rPr lang="en-US" sz="3200" dirty="0">
                <a:latin typeface="SimSun" panose="02010600030101010101" pitchFamily="2" charset="-122"/>
                <a:ea typeface="PMingLiU" panose="02020500000000000000" pitchFamily="18" charset="-120"/>
                <a:cs typeface="PMingLiU" panose="02020500000000000000" pitchFamily="18" charset="-120"/>
              </a:rPr>
              <a:t>3:13 </a:t>
            </a:r>
            <a:r>
              <a:rPr lang="zh-TW" altLang="en-US" sz="3200" dirty="0">
                <a:latin typeface="SimSun" panose="02010600030101010101" pitchFamily="2" charset="-122"/>
                <a:ea typeface="PMingLiU" panose="02020500000000000000" pitchFamily="18" charset="-120"/>
                <a:cs typeface="PMingLiU" panose="02020500000000000000" pitchFamily="18" charset="-120"/>
              </a:rPr>
              <a:t>弟兄們、我不是以為自己已經得著了．我只有一件事、就是忘記背後努力面前的、</a:t>
            </a:r>
            <a:r>
              <a:rPr lang="en-US" sz="3200" dirty="0">
                <a:latin typeface="SimSun" panose="02010600030101010101" pitchFamily="2" charset="-122"/>
                <a:ea typeface="PMingLiU" panose="02020500000000000000" pitchFamily="18" charset="-120"/>
                <a:cs typeface="PMingLiU" panose="02020500000000000000" pitchFamily="18" charset="-120"/>
              </a:rPr>
              <a:t> 3:14 </a:t>
            </a:r>
            <a:r>
              <a:rPr lang="zh-TW" altLang="en-US" sz="3200" dirty="0">
                <a:latin typeface="SimSun" panose="02010600030101010101" pitchFamily="2" charset="-122"/>
                <a:ea typeface="PMingLiU" panose="02020500000000000000" pitchFamily="18" charset="-120"/>
                <a:cs typeface="PMingLiU" panose="02020500000000000000" pitchFamily="18" charset="-120"/>
              </a:rPr>
              <a:t>向著標竿直跑、要得　神在基督耶穌裏從上面召我來得的獎賞。）</a:t>
            </a:r>
            <a:endParaRPr lang="en-US" sz="3200" dirty="0">
              <a:effectLst/>
              <a:latin typeface="PMingLiU" panose="02020500000000000000" pitchFamily="18" charset="-120"/>
              <a:ea typeface="PMingLiU" panose="02020500000000000000" pitchFamily="18" charset="-120"/>
              <a:cs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655622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267</Words>
  <Application>Microsoft Office PowerPoint</Application>
  <PresentationFormat>Widescreen</PresentationFormat>
  <Paragraphs>24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Qin, David</dc:creator>
  <cp:lastModifiedBy>Qin, David</cp:lastModifiedBy>
  <cp:revision>4</cp:revision>
  <dcterms:created xsi:type="dcterms:W3CDTF">2018-08-16T19:04:29Z</dcterms:created>
  <dcterms:modified xsi:type="dcterms:W3CDTF">2018-08-17T22:41:53Z</dcterms:modified>
</cp:coreProperties>
</file>