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7"/>
  </p:handoutMasterIdLst>
  <p:sldIdLst>
    <p:sldId id="257" r:id="rId2"/>
    <p:sldId id="261" r:id="rId3"/>
    <p:sldId id="258" r:id="rId4"/>
    <p:sldId id="259" r:id="rId5"/>
    <p:sldId id="268" r:id="rId6"/>
    <p:sldId id="269" r:id="rId7"/>
    <p:sldId id="264" r:id="rId8"/>
    <p:sldId id="262" r:id="rId9"/>
    <p:sldId id="263" r:id="rId10"/>
    <p:sldId id="265" r:id="rId11"/>
    <p:sldId id="266" r:id="rId12"/>
    <p:sldId id="272" r:id="rId13"/>
    <p:sldId id="270" r:id="rId14"/>
    <p:sldId id="271" r:id="rId15"/>
    <p:sldId id="267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DEFF"/>
    <a:srgbClr val="CBA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1" autoAdjust="0"/>
    <p:restoredTop sz="94660"/>
  </p:normalViewPr>
  <p:slideViewPr>
    <p:cSldViewPr snapToGrid="0">
      <p:cViewPr varScale="1">
        <p:scale>
          <a:sx n="83" d="100"/>
          <a:sy n="83" d="100"/>
        </p:scale>
        <p:origin x="47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-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B3AB391-DEB6-42DD-B2E3-44EBEB2997E6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9DBCC6-71A1-4497-B4D2-542F03006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5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2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3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6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8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0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74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6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2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4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62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6205-01CD-4D56-990A-3971DE86AC0F}" type="datetimeFigureOut">
              <a:rPr lang="en-US" smtClean="0"/>
              <a:t>01/16/2018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693FA-9335-417E-A501-262B09CF3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245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352550"/>
          </a:xfrm>
        </p:spPr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03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425" y="2081212"/>
            <a:ext cx="9144000" cy="3648075"/>
          </a:xfrm>
        </p:spPr>
        <p:txBody>
          <a:bodyPr/>
          <a:lstStyle/>
          <a:p>
            <a:pPr algn="l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此課程引用馬有藻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賈玉銘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曾立華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滕近輝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陳終道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張乃千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于宏潔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呂鴻基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劉志雄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大卫鲍森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巴斯德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亨莉達米爾斯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等之著作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請尊重原作者版權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algn="l"/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971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5204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6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12B18AA-579A-4793-B43F-08B20C26C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  神所默示的</a:t>
            </a:r>
            <a:endParaRPr lang="en-US" altLang="en-US" sz="6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695019-093A-4A57-B49D-CC822B6109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7225" y="1600200"/>
            <a:ext cx="10944225" cy="52577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提後 </a:t>
            </a:r>
            <a:r>
              <a:rPr lang="en-US" altLang="zh-TW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3:16,17</a:t>
            </a:r>
            <a:r>
              <a:rPr lang="zh-TW" altLang="en-US" sz="4400" b="1" dirty="0">
                <a:solidFill>
                  <a:srgbClr val="81DE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圣经都是　神所默示的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〔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或作凡　神所默示的圣经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〕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于教训、督责、使人归正、教导人学义、都是有益的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叫属　神的人得以完全、预备行各样的善事。</a:t>
            </a:r>
            <a:endParaRPr lang="en-US" altLang="zh-TW" sz="44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marL="0" indent="0">
              <a:buNone/>
            </a:pPr>
            <a:r>
              <a:rPr lang="en-US" altLang="en-US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彼後1:20,22</a:t>
            </a:r>
            <a:r>
              <a:rPr lang="en-US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第一要紧的、该知道经上所有的预言、没有可随私意解说的．因为预言从来没有出于人意的、乃是</a:t>
            </a:r>
            <a:r>
              <a:rPr lang="en-US" altLang="en-US" sz="4400" b="1" dirty="0">
                <a:solidFill>
                  <a:srgbClr val="81DE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人被圣灵感动说出　</a:t>
            </a:r>
            <a:r>
              <a:rPr lang="en-US" altLang="en-US" sz="4400" b="1" dirty="0" err="1">
                <a:solidFill>
                  <a:srgbClr val="81DE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神的话来</a:t>
            </a:r>
            <a:r>
              <a:rPr lang="en-US" altLang="en-US" sz="4400" b="1" dirty="0">
                <a:solidFill>
                  <a:srgbClr val="81DE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D1B1C353-7A07-4F1F-A6F4-2F04CEF79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1360574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4">
            <a:extLst>
              <a:ext uri="{FF2B5EF4-FFF2-40B4-BE49-F238E27FC236}">
                <a16:creationId xmlns:a16="http://schemas.microsoft.com/office/drawing/2014/main" id="{9761623A-0223-40D5-9DC9-A3731BCF4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1887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63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0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5578D-87EC-46C9-8B8E-561C615C5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4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主要地點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86435-4219-430B-827F-E9DBE4B0C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伊甸園 →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B.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亞拉臘山 →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C.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巴別塔 → 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吾珥城 →</a:t>
            </a:r>
            <a:endParaRPr lang="en-US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哈蘭 →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F.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迦南地 →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G.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埃及 → </a:t>
            </a:r>
            <a:r>
              <a:rPr lang="en-US" altLang="zh-TW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H.</a:t>
            </a:r>
            <a:r>
              <a:rPr lang="ja-JP" altLang="en-US" dirty="0"/>
              <a:t> </a:t>
            </a:r>
            <a:r>
              <a:rPr lang="ja-JP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西乃山</a:t>
            </a:r>
            <a:r>
              <a:rPr lang="en-US" altLang="ja-JP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何烈山脈</a:t>
            </a:r>
            <a:r>
              <a:rPr lang="en-US" altLang="zh-TW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046264E-5E49-42A0-BEC6-6C6AB7D9D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6990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AA4EDB6-193B-4B11-9C6A-5E1A63A67E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89866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5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6C97-B42D-4EE9-82F2-353BBF169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行為之約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F4946-40D3-4D9B-AFA3-553E608E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2"/>
            <a:ext cx="105156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亞當之約</a:t>
            </a:r>
            <a:endParaRPr lang="en-US" altLang="ja-JP" sz="4000" b="1" dirty="0">
              <a:solidFill>
                <a:srgbClr val="81DE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2:16,17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　神吩咐他说、园中各样树上的果子、你可以随意吃． 只是分别善恶树上的果子、你不可吃、因为你吃的日子必定死。</a:t>
            </a:r>
            <a:endParaRPr lang="en-US" altLang="ja-JP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摩西之約</a:t>
            </a:r>
            <a:endParaRPr lang="en-US" altLang="ja-JP" sz="4000" b="1" dirty="0">
              <a:solidFill>
                <a:srgbClr val="81DE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19:5,6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如今你们若实在听从我的话、遵守我的约、就要在万民中作属我的子民、因为全地都是我的．你们要归我作祭司的国度、为圣洁的国民．这些话你要告诉以色列人。</a:t>
            </a:r>
            <a:endParaRPr lang="en-US" altLang="ja-JP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89B4CA3-8B82-4B25-B72F-27D19A60B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75" y="11481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09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6C97-B42D-4EE9-82F2-353BBF169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85875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應許之約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F4946-40D3-4D9B-AFA3-553E608E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81100"/>
            <a:ext cx="12106275" cy="56768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挪亞之約</a:t>
            </a:r>
            <a:endParaRPr lang="en-US" altLang="ja-JP" sz="4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9:1,11</a:t>
            </a:r>
            <a:r>
              <a:rPr lang="en-US" altLang="ja-JP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神赐福给挪亚和他的儿子、对他们说、你们要生养众多、遍满了地。我与你们立约、凡有血肉的、不再被洪水灭绝、也不再有洪水毁坏地了</a:t>
            </a:r>
            <a:r>
              <a:rPr lang="zh-CN" altLang="en-US" sz="40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1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亚伯拉罕之約</a:t>
            </a:r>
            <a:endParaRPr lang="en-US" altLang="ja-JP" sz="4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17:6</a:t>
            </a:r>
            <a:r>
              <a:rPr lang="en-US" altLang="ja-JP" sz="4000" dirty="0">
                <a:solidFill>
                  <a:srgbClr val="FFC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我必使你的后裔极其繁多、国度从你而立、君王从你而出。我要与你并你世世代代的后裔坚立我的约、作永远的约、是要作你和你后裔的　神。我要将你现在寄居的地、就是迦南全地、赐给你和你的后裔、永远为业．我也必作他们的　神。</a:t>
            </a:r>
            <a:endParaRPr lang="en-US" altLang="ja-JP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95E7142-3C51-4C05-AB36-773439CE6ED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8152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67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3376" y="1219201"/>
          <a:ext cx="11525248" cy="54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656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450182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431130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4627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047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4835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1~2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3~5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6~9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10~11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27~60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6000" y="1219201"/>
            <a:ext cx="0" cy="547687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426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90B4-CA07-426A-A115-262E6B1A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3350"/>
            <a:ext cx="12192000" cy="6724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亞當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130			930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塞特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105			912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以挪士 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90		905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該南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70			910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瑪勒列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65		895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162			962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以諾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65			</a:t>
            </a:r>
            <a:r>
              <a:rPr lang="en-US" altLang="ja-JP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瑪土撒拉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187		</a:t>
            </a:r>
            <a:r>
              <a:rPr lang="en-US" altLang="ja-JP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969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拉麥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182		777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挪亞</a:t>
            </a:r>
            <a:endParaRPr lang="en-US" altLang="ja-JP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挪亞五百歲生了閃、含、雅弗</a:t>
            </a:r>
            <a:r>
              <a:rPr 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挪亚六百岁、二月十七日那一天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洪水泛滥在地上 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(1656)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94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124D5-D3BB-493C-A0A6-58B140E95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699"/>
            <a:ext cx="12192000" cy="6467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闪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10</a:t>
            </a:r>
            <a:r>
              <a:rPr lang="en-US" altLang="ja-JP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600</a:t>
            </a:r>
          </a:p>
          <a:p>
            <a:pPr marL="457200" lvl="1" indent="0">
              <a:buNone/>
            </a:pP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亚法撒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			438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沙拉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433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			464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法勒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239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拉吴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			239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西鹿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230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拿鹤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			148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他拉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70			205</a:t>
            </a:r>
          </a:p>
          <a:p>
            <a:pPr marL="457200" lvl="1" indent="0"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亚伯兰、拿鹤、哈兰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他拉活到七十岁、生了亚伯兰 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(2166BC)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、拿鹤、哈兰。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1656 + 272 = 1928   1927 + 2166 = 4093 + 2018 = 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6111</a:t>
            </a:r>
          </a:p>
        </p:txBody>
      </p:sp>
    </p:spTree>
    <p:extLst>
      <p:ext uri="{BB962C8B-B14F-4D97-AF65-F5344CB8AC3E}">
        <p14:creationId xmlns:p14="http://schemas.microsoft.com/office/powerpoint/2010/main" val="1218934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FA63-9B14-46CC-98D7-2B17DE078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神的名稱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A1F35-1751-4C7D-8962-9ABD0AC29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0275"/>
            <a:ext cx="10515600" cy="4543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A.单名字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B.复名字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━━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与“神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（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EI）有关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神（El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		1.至高的神（EI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Elyon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神（Elohim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	2.全能的神（EI Shaddai）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(Jehovah)	3.永生的神（EI Olam）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主（Adonai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	4.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看顧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的神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(El Roi)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5.全能的神 (El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Gibhor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	</a:t>
            </a:r>
            <a:r>
              <a:rPr lang="en-US" dirty="0"/>
              <a:t>	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6C48187-DDE5-4C4D-9A22-554CDB42A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39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494805-C204-4727-96FF-3AF05CAA85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9525" y="16994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2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370F-557B-4876-B0B0-56F381E7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"/>
            <a:ext cx="11830050" cy="893916"/>
          </a:xfrm>
        </p:spPr>
        <p:txBody>
          <a:bodyPr>
            <a:noAutofit/>
          </a:bodyPr>
          <a:lstStyle/>
          <a:p>
            <a:r>
              <a:rPr lang="en-US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C.复名字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━━与“</a:t>
            </a:r>
            <a:r>
              <a:rPr lang="en-US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”（</a:t>
            </a:r>
            <a:r>
              <a:rPr lang="en-US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Jehovah）有关</a:t>
            </a:r>
            <a:endParaRPr lang="en-US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5978C-EBFD-4F31-ADAF-22F96376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300" y="1190625"/>
            <a:ext cx="9334500" cy="5667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耶和华以勒（Jehovah-Jireh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耶和华华法（Jehovah-Rapha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耶和华尼西（Jehovah-Nissi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耶和华沙龙（Jehovah-Shalom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耶和华华亚（Jehovah-haah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耶和华齐根努（Jehovah-Tsidkenu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耶和华撒玛（Jehovah-Shammah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主耶和华（Jehovah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Adonai）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万军之耶和华（Jehovah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Sabaoth)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耶和华神（Jehovah</a:t>
            </a: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Elohim)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11. </a:t>
            </a:r>
            <a:r>
              <a:rPr lang="en-US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ja-JP" altLang="en-US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麥加底西 </a:t>
            </a:r>
            <a:r>
              <a:rPr lang="en-US" altLang="ja-JP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(Jehovah </a:t>
            </a:r>
            <a:r>
              <a:rPr lang="en-US" altLang="ja-JP" sz="35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M’Kaddesh</a:t>
            </a:r>
            <a:r>
              <a:rPr lang="en-US" altLang="ja-JP" sz="35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35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C09528C-B771-46DA-BCB1-EB4DCF68B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7313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49D5BDD-E4AA-4EF3-8F52-CF4897E95B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066800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1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5D4D-FDB1-4941-9B91-C4A0B8F9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3950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四位人物 创十二至五十章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9FB7451-2228-4967-8ADF-DBCC27DE68B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14336" y="1336040"/>
          <a:ext cx="11363328" cy="5360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44">
                  <a:extLst>
                    <a:ext uri="{9D8B030D-6E8A-4147-A177-3AD203B41FA5}">
                      <a16:colId xmlns:a16="http://schemas.microsoft.com/office/drawing/2014/main" val="118447988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52692325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325151612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4090565970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26503487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834323815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28490144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65813289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96191445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1894788973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140755769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424239761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亚伯拉罕 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(12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25)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(21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(25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约瑟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(37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6274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信心与顺服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柔和与谦卑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心志与坚决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爱心与盼望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01927"/>
                  </a:ext>
                </a:extLst>
              </a:tr>
              <a:tr h="3134995"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信心的开始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信心的训练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信心的成功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顺从的儿子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忠信的丈夫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放任的父亲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作弟兄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作雇工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作圣徒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作儿子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作奴仆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作宰相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144932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14~21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22~25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24~25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29~31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32~50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37~38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39~41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42~50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8699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D9551-8ED6-4AD6-BD69-4758063830B4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6096000" y="1336040"/>
            <a:ext cx="0" cy="536003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88E301-53D2-4659-893F-4343A20D5C9C}"/>
              </a:ext>
            </a:extLst>
          </p:cNvPr>
          <p:cNvCxnSpPr>
            <a:cxnSpLocks/>
          </p:cNvCxnSpPr>
          <p:nvPr/>
        </p:nvCxnSpPr>
        <p:spPr>
          <a:xfrm flipV="1">
            <a:off x="3248025" y="1336039"/>
            <a:ext cx="0" cy="5360035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057DF0-EDA6-4073-B5A3-383D8D2E9C5F}"/>
              </a:ext>
            </a:extLst>
          </p:cNvPr>
          <p:cNvCxnSpPr>
            <a:cxnSpLocks/>
          </p:cNvCxnSpPr>
          <p:nvPr/>
        </p:nvCxnSpPr>
        <p:spPr>
          <a:xfrm flipV="1">
            <a:off x="8953500" y="1336039"/>
            <a:ext cx="0" cy="53340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65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433E-4A5B-4312-8079-3FCD24FBA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雅各的儿子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FC08E-074C-4D95-A0AB-DC138DCC9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4250"/>
          </a:xfrm>
        </p:spPr>
        <p:txBody>
          <a:bodyPr>
            <a:noAutofit/>
          </a:bodyPr>
          <a:lstStyle/>
          <a:p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利亚</a:t>
            </a:r>
            <a:r>
              <a:rPr lang="en-US" altLang="ja-JP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流便</a:t>
            </a:r>
            <a:r>
              <a:rPr lang="en-US" altLang="ja-JP" sz="4800" b="1" baseline="4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、西缅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 利未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 犹大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 以萨迦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、西布伦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ja-JP" sz="48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女儿</a:t>
            </a:r>
            <a:r>
              <a:rPr lang="en-US" altLang="zh-CN" sz="48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800" b="1" dirty="0">
                <a:solidFill>
                  <a:srgbClr val="81DE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底拿。</a:t>
            </a:r>
            <a:endParaRPr lang="en-US" altLang="ja-JP" sz="4800" b="1" dirty="0">
              <a:solidFill>
                <a:srgbClr val="81DE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悉帕</a:t>
            </a:r>
            <a:r>
              <a:rPr lang="en-US" altLang="ja-JP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迦得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、亚设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ja-JP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800" b="1" dirty="0">
                <a:solidFill>
                  <a:srgbClr val="CBA9E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拉结</a:t>
            </a:r>
            <a:r>
              <a:rPr lang="en-US" altLang="ja-JP" sz="4800" b="1" dirty="0">
                <a:solidFill>
                  <a:srgbClr val="CBA9E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约瑟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、便雅悯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800" b="1" dirty="0">
                <a:solidFill>
                  <a:srgbClr val="CBA9E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辟拉</a:t>
            </a:r>
            <a:r>
              <a:rPr lang="en-US" altLang="ja-JP" sz="4800" b="1" dirty="0">
                <a:solidFill>
                  <a:srgbClr val="CBA9E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ja-JP" altLang="en-US" sz="4800" b="1" dirty="0">
                <a:solidFill>
                  <a:srgbClr val="CBA9E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、拿弗他利</a:t>
            </a:r>
            <a:r>
              <a:rPr lang="en-US" altLang="ja-JP" sz="4800" b="1" baseline="30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3CD18BF-1666-4F4E-9DF2-F4C8BDE15B6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3969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DFE34E61-3769-4267-9B2A-99378FDDB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29195"/>
            <a:ext cx="12192000" cy="9237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10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47064" y="3100251"/>
            <a:ext cx="914400" cy="61830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TextBox 2"/>
          <p:cNvSpPr txBox="1"/>
          <p:nvPr/>
        </p:nvSpPr>
        <p:spPr>
          <a:xfrm>
            <a:off x="5285457" y="311529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endParaRPr 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5113" y="311614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9959" y="3765069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歌轄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6044" y="3125871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革順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9470" y="2452459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米拉利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43405" y="325522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猶大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38903" y="11411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以薩迦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43405" y="5160985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西布倫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16850" y="591168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流便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3611" y="591168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西緬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8332" y="591168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迦得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6583" y="3195339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以法蓮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6914" y="51856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瑪拿西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06583" y="11411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便雅憫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0889" y="35705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35086" y="35705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亞設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7554" y="35705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拿弗他利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52014" y="325522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(獅)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7064" y="5345400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(人)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6370" y="3163427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(牛)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7064" y="1019889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(鷹)</a:t>
            </a:r>
          </a:p>
        </p:txBody>
      </p:sp>
    </p:spTree>
    <p:extLst>
      <p:ext uri="{BB962C8B-B14F-4D97-AF65-F5344CB8AC3E}">
        <p14:creationId xmlns:p14="http://schemas.microsoft.com/office/powerpoint/2010/main" val="3254992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78A6-3EEA-4B76-9F2A-1E7F94ED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9368"/>
            <a:ext cx="10515600" cy="99980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預表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B00FB6-3D72-4D37-A290-2F73B397D10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33400" y="1111249"/>
          <a:ext cx="11134724" cy="564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5900">
                  <a:extLst>
                    <a:ext uri="{9D8B030D-6E8A-4147-A177-3AD203B41FA5}">
                      <a16:colId xmlns:a16="http://schemas.microsoft.com/office/drawing/2014/main" val="3823660391"/>
                    </a:ext>
                  </a:extLst>
                </a:gridCol>
                <a:gridCol w="5838824">
                  <a:extLst>
                    <a:ext uri="{9D8B030D-6E8A-4147-A177-3AD203B41FA5}">
                      <a16:colId xmlns:a16="http://schemas.microsoft.com/office/drawing/2014/main" val="719681754"/>
                    </a:ext>
                  </a:extLst>
                </a:gridCol>
              </a:tblGrid>
              <a:tr h="62324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r>
                        <a:rPr lang="zh-CN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zh-TW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預言</a:t>
                      </a:r>
                      <a:endParaRPr lang="en-US" sz="32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r>
                        <a:rPr lang="zh-CN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zh-TW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預表</a:t>
                      </a:r>
                      <a:endParaRPr lang="en-US" sz="32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37134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女人的後裔（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3:15-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1:21,22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亞當（林前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15:22,45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88640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皮衣（創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3:21-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3:27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010209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百姓的君王（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17:16-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2:2,6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羊羔（創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4:4-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08438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方舟（創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6:14-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6002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亞氏的後裔（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22:18-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3:16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麥基洗德（創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14:18-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來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6:20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1567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22:6/8-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2:23/24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79298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公羊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22:13-</a:t>
                      </a:r>
                      <a:r>
                        <a:rPr lang="ja-JP" altLang="en-US" sz="2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罗</a:t>
                      </a:r>
                      <a:r>
                        <a:rPr lang="en-US" altLang="ja-JP" sz="2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8:32)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56269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猶大的後裔（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49:9-10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，啟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5:5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altLang="zh-TW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天梯（創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28:12/13-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1:51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93864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約瑟（徒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7:9/10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1:10/11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86698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9B0DDF-111F-4BEA-883A-75861A3753A3}"/>
              </a:ext>
            </a:extLst>
          </p:cNvPr>
          <p:cNvCxnSpPr>
            <a:cxnSpLocks/>
          </p:cNvCxnSpPr>
          <p:nvPr/>
        </p:nvCxnSpPr>
        <p:spPr>
          <a:xfrm flipV="1">
            <a:off x="5824537" y="1111249"/>
            <a:ext cx="0" cy="5641973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55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</TotalTime>
  <Words>827</Words>
  <Application>Microsoft Office PowerPoint</Application>
  <PresentationFormat>Widescreen</PresentationFormat>
  <Paragraphs>184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新細明體</vt:lpstr>
      <vt:lpstr>游ゴシック</vt:lpstr>
      <vt:lpstr>SimSun</vt:lpstr>
      <vt:lpstr>SimSun</vt:lpstr>
      <vt:lpstr>Arial</vt:lpstr>
      <vt:lpstr>Calibri</vt:lpstr>
      <vt:lpstr>Calibri Light</vt:lpstr>
      <vt:lpstr>Times New Roman</vt:lpstr>
      <vt:lpstr>Office Theme</vt:lpstr>
      <vt:lpstr>圣经概論 03</vt:lpstr>
      <vt:lpstr>聖經是  神所默示的</vt:lpstr>
      <vt:lpstr>圣经分类合参</vt:lpstr>
      <vt:lpstr>摩西五經主要地點</vt:lpstr>
      <vt:lpstr>行為之約</vt:lpstr>
      <vt:lpstr>應許之約</vt:lpstr>
      <vt:lpstr>創世記</vt:lpstr>
      <vt:lpstr>PowerPoint Presentation</vt:lpstr>
      <vt:lpstr>PowerPoint Presentation</vt:lpstr>
      <vt:lpstr>神的名稱</vt:lpstr>
      <vt:lpstr>C.复名字━━与“耶和华”（Jehovah）有关</vt:lpstr>
      <vt:lpstr>四位人物 创十二至五十章</vt:lpstr>
      <vt:lpstr>雅各的儿子</vt:lpstr>
      <vt:lpstr>PowerPoint Presentation</vt:lpstr>
      <vt:lpstr>基督的預言和預表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03</dc:title>
  <dc:creator>Race</dc:creator>
  <cp:lastModifiedBy>Shunbin Ning</cp:lastModifiedBy>
  <cp:revision>25</cp:revision>
  <cp:lastPrinted>2018-01-16T18:30:42Z</cp:lastPrinted>
  <dcterms:created xsi:type="dcterms:W3CDTF">2018-01-10T03:20:28Z</dcterms:created>
  <dcterms:modified xsi:type="dcterms:W3CDTF">2018-01-16T18:45:14Z</dcterms:modified>
</cp:coreProperties>
</file>