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8" r:id="rId2"/>
    <p:sldId id="259" r:id="rId3"/>
    <p:sldId id="267" r:id="rId4"/>
    <p:sldId id="257" r:id="rId5"/>
    <p:sldId id="268" r:id="rId6"/>
    <p:sldId id="260" r:id="rId7"/>
    <p:sldId id="264" r:id="rId8"/>
    <p:sldId id="269" r:id="rId9"/>
    <p:sldId id="270" r:id="rId10"/>
    <p:sldId id="272" r:id="rId11"/>
    <p:sldId id="273" r:id="rId12"/>
    <p:sldId id="274" r:id="rId13"/>
    <p:sldId id="275" r:id="rId14"/>
    <p:sldId id="276" r:id="rId15"/>
    <p:sldId id="261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00FFFF"/>
    <a:srgbClr val="43C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466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DCB28-FC64-4D9B-B4A6-2E1BBB060011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71778-3826-44FC-A216-E35F17348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0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27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44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35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41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80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23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3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772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99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09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43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26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841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99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317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1778-3826-44FC-A216-E35F173487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44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1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48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76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8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8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036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5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3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1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1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51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EF358-C759-4A27-88AE-8AA358B2FB5F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35B3C-E90E-4173-B1E4-D86E0127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59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12B18AA-579A-4793-B43F-08B20C26C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聖經</a:t>
            </a:r>
            <a:r>
              <a:rPr lang="zh-TW" altLang="en-US" sz="6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  神所默示的</a:t>
            </a:r>
            <a:endParaRPr lang="en-US" altLang="en-US" sz="66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7695019-093A-4A57-B49D-CC822B6109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7225" y="1600200"/>
            <a:ext cx="10944225" cy="52577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44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提後 </a:t>
            </a:r>
            <a:r>
              <a:rPr lang="en-US" altLang="zh-TW" sz="44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3:16,17</a:t>
            </a:r>
            <a:r>
              <a:rPr lang="zh-TW" altLang="en-US" sz="4400" b="1" dirty="0">
                <a:solidFill>
                  <a:srgbClr val="66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圣经都是　神所默示的</a:t>
            </a:r>
            <a:r>
              <a:rPr lang="zh-TW" altLang="en-US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TW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〔</a:t>
            </a:r>
            <a:r>
              <a:rPr lang="zh-TW" altLang="en-US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或作凡　神所默示的圣经</a:t>
            </a:r>
            <a:r>
              <a:rPr lang="en-US" altLang="zh-TW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〕</a:t>
            </a:r>
            <a:r>
              <a:rPr lang="zh-TW" altLang="en-US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于教训、督责、使人归正、教导人学义、都是有益的</a:t>
            </a:r>
            <a:r>
              <a:rPr lang="en-US" altLang="zh-TW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 </a:t>
            </a:r>
            <a:r>
              <a:rPr lang="zh-TW" altLang="en-US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叫属　神的人得以完全、预备行各样的善事。</a:t>
            </a:r>
            <a:endParaRPr lang="en-US" altLang="zh-TW" sz="44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pPr marL="0" indent="0">
              <a:buNone/>
            </a:pPr>
            <a:r>
              <a:rPr lang="en-US" altLang="en-US" sz="44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彼後1:20,22</a:t>
            </a:r>
            <a:r>
              <a:rPr lang="en-US" altLang="en-US" sz="4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第一要紧的、该知道经上所有的预言、没有可随私意解说的．因为预言从来没有出于人意的、</a:t>
            </a:r>
            <a:r>
              <a:rPr lang="en-US" altLang="en-US" sz="4400" b="1" dirty="0">
                <a:solidFill>
                  <a:srgbClr val="66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乃是人被圣灵感动说出　</a:t>
            </a:r>
            <a:r>
              <a:rPr lang="en-US" altLang="en-US" sz="4400" b="1" dirty="0" err="1">
                <a:solidFill>
                  <a:srgbClr val="66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神的话来</a:t>
            </a:r>
            <a:r>
              <a:rPr lang="en-US" altLang="en-US" sz="4400" b="1" dirty="0">
                <a:solidFill>
                  <a:srgbClr val="66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8196" name="Line 4">
            <a:extLst>
              <a:ext uri="{FF2B5EF4-FFF2-40B4-BE49-F238E27FC236}">
                <a16:creationId xmlns:a16="http://schemas.microsoft.com/office/drawing/2014/main" id="{D1B1C353-7A07-4F1F-A6F4-2F04CEF79541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1360574"/>
            <a:ext cx="12191999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7" name="Line 4">
            <a:extLst>
              <a:ext uri="{FF2B5EF4-FFF2-40B4-BE49-F238E27FC236}">
                <a16:creationId xmlns:a16="http://schemas.microsoft.com/office/drawing/2014/main" id="{9761623A-0223-40D5-9DC9-A3731BCF4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31887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62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418" y="1939636"/>
            <a:ext cx="11434618" cy="483985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		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851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67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85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EB7D-4087-43AD-B863-03BBDE79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492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創世記</a:t>
            </a:r>
            <a:endParaRPr lang="en-US" sz="6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BC3317-C3EA-4ABF-B5A8-FD2369D877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3900830"/>
              </p:ext>
            </p:extLst>
          </p:nvPr>
        </p:nvGraphicFramePr>
        <p:xfrm>
          <a:off x="333376" y="1219201"/>
          <a:ext cx="11525248" cy="54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656">
                  <a:extLst>
                    <a:ext uri="{9D8B030D-6E8A-4147-A177-3AD203B41FA5}">
                      <a16:colId xmlns:a16="http://schemas.microsoft.com/office/drawing/2014/main" val="3930624618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3299143347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4077065977"/>
                    </a:ext>
                  </a:extLst>
                </a:gridCol>
                <a:gridCol w="1450182">
                  <a:extLst>
                    <a:ext uri="{9D8B030D-6E8A-4147-A177-3AD203B41FA5}">
                      <a16:colId xmlns:a16="http://schemas.microsoft.com/office/drawing/2014/main" val="2814136163"/>
                    </a:ext>
                  </a:extLst>
                </a:gridCol>
                <a:gridCol w="1431130">
                  <a:extLst>
                    <a:ext uri="{9D8B030D-6E8A-4147-A177-3AD203B41FA5}">
                      <a16:colId xmlns:a16="http://schemas.microsoft.com/office/drawing/2014/main" val="2153046432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3440724764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411157284"/>
                    </a:ext>
                  </a:extLst>
                </a:gridCol>
                <a:gridCol w="1440656">
                  <a:extLst>
                    <a:ext uri="{9D8B030D-6E8A-4147-A177-3AD203B41FA5}">
                      <a16:colId xmlns:a16="http://schemas.microsoft.com/office/drawing/2014/main" val="1640375667"/>
                    </a:ext>
                  </a:extLst>
                </a:gridCol>
              </a:tblGrid>
              <a:tr h="146270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太古時期</a:t>
                      </a: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1-11）</a:t>
                      </a:r>
                    </a:p>
                    <a:p>
                      <a:pPr algn="ctr"/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先祖時期</a:t>
                      </a: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12-50）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98512"/>
                  </a:ext>
                </a:extLst>
              </a:tr>
              <a:tr h="20476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神創造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萬物起始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人墮落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亞當受誘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神審判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洪水滅世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人自大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造巴別塔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亞伯拉罕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:a16="http://schemas.microsoft.com/office/drawing/2014/main" val="4052154186"/>
                  </a:ext>
                </a:extLst>
              </a:tr>
              <a:tr h="4835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1~2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3~5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6~9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10~11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12~24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25~27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28~36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27~50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43950"/>
                  </a:ext>
                </a:extLst>
              </a:tr>
              <a:tr h="74146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件 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人 物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867765"/>
                  </a:ext>
                </a:extLst>
              </a:tr>
              <a:tr h="74146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有關全人類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有關亞伯拉罕家族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66045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A9B3A0-EDBB-4237-AF50-BAB63E9ABB49}"/>
              </a:ext>
            </a:extLst>
          </p:cNvPr>
          <p:cNvCxnSpPr>
            <a:cxnSpLocks/>
            <a:stCxn id="4" idx="2"/>
            <a:endCxn id="4" idx="0"/>
          </p:cNvCxnSpPr>
          <p:nvPr/>
        </p:nvCxnSpPr>
        <p:spPr>
          <a:xfrm flipV="1">
            <a:off x="6096000" y="1219201"/>
            <a:ext cx="0" cy="547687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42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4C2F-FD5E-4CB7-8BDC-E06D04045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6000"/>
            <a:ext cx="9144000" cy="1195576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出埃及記大綱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12406-C418-4493-BC87-E6AF72FFD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600200"/>
            <a:ext cx="10780776" cy="5257800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一、以色列在埃及（1-12）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A、拯救之原因＝1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B、拯救之準備＝2-4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C、拯救之過程＝5-12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二、以色列出埃及（13-18）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A、往紅海＝13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B、過紅海＝14-15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C、往西乃＝16-18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三、以色列在西乃（19-40）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A、賜給誡命＝19-31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B、打碎誡命＝32-33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C、重賜誡命＝34-40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29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90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DFEB9E0-D695-4F18-B282-76FA8A7EEF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7765357"/>
              </p:ext>
            </p:extLst>
          </p:nvPr>
        </p:nvGraphicFramePr>
        <p:xfrm>
          <a:off x="0" y="4"/>
          <a:ext cx="12192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8870">
                  <a:extLst>
                    <a:ext uri="{9D8B030D-6E8A-4147-A177-3AD203B41FA5}">
                      <a16:colId xmlns:a16="http://schemas.microsoft.com/office/drawing/2014/main" val="83670347"/>
                    </a:ext>
                  </a:extLst>
                </a:gridCol>
                <a:gridCol w="4543720">
                  <a:extLst>
                    <a:ext uri="{9D8B030D-6E8A-4147-A177-3AD203B41FA5}">
                      <a16:colId xmlns:a16="http://schemas.microsoft.com/office/drawing/2014/main" val="433956235"/>
                    </a:ext>
                  </a:extLst>
                </a:gridCol>
                <a:gridCol w="4669410">
                  <a:extLst>
                    <a:ext uri="{9D8B030D-6E8A-4147-A177-3AD203B41FA5}">
                      <a16:colId xmlns:a16="http://schemas.microsoft.com/office/drawing/2014/main" val="3690333869"/>
                    </a:ext>
                  </a:extLst>
                </a:gridCol>
              </a:tblGrid>
              <a:tr h="790038">
                <a:tc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旧约的尺度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新约的标准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216964"/>
                  </a:ext>
                </a:extLst>
              </a:tr>
              <a:tr h="1327733"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奇特的审判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瘟疫、杀首生的，及淹没埃及全军</a:t>
                      </a:r>
                      <a:endParaRPr lang="en-US" sz="4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加略山上，解决了人的罪</a:t>
                      </a:r>
                      <a:endParaRPr lang="en-US" sz="40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70097"/>
                  </a:ext>
                </a:extLst>
              </a:tr>
              <a:tr h="790038"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奇特的恩典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血涂门楣</a:t>
                      </a:r>
                      <a:r>
                        <a:rPr lang="ja-JP" altLang="en-US" sz="4000" b="1" i="0" u="none" strike="noStrike" kern="1200" cap="all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得</a:t>
                      </a:r>
                      <a:r>
                        <a:rPr lang="ja-JP" altLang="en-US" sz="4000" b="1" i="0" u="none" strike="noStrike" kern="1200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存</a:t>
                      </a:r>
                      <a:r>
                        <a:rPr lang="zh-CN" altLang="en-US" sz="40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活</a:t>
                      </a:r>
                      <a:endParaRPr lang="en-US" sz="4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基督宝血</a:t>
                      </a:r>
                      <a:r>
                        <a:rPr lang="ja-JP" altLang="en-US" sz="4000" b="1" i="0" u="none" strike="noStrike" kern="1200" cap="all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得</a:t>
                      </a:r>
                      <a:r>
                        <a:rPr lang="zh-CN" altLang="en-US" sz="4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拯救</a:t>
                      </a:r>
                      <a:endParaRPr lang="en-US" sz="40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022754"/>
                  </a:ext>
                </a:extLst>
              </a:tr>
              <a:tr h="790038"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奇特的能力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红海开路</a:t>
                      </a:r>
                      <a:endParaRPr lang="en-US" sz="4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基督复活</a:t>
                      </a:r>
                      <a:endParaRPr lang="en-US" sz="40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791267"/>
                  </a:ext>
                </a:extLst>
              </a:tr>
              <a:tr h="790038"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奇特的引导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云柱火柱</a:t>
                      </a:r>
                      <a:endParaRPr lang="en-US" sz="4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赐下圣灵</a:t>
                      </a:r>
                      <a:endParaRPr lang="en-US" sz="40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60624"/>
                  </a:ext>
                </a:extLst>
              </a:tr>
              <a:tr h="790038"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奇特的供给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给水和食物</a:t>
                      </a:r>
                      <a:endParaRPr lang="en-US" sz="4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一切属灵的福气</a:t>
                      </a:r>
                      <a:endParaRPr lang="en-US" sz="40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548164"/>
                  </a:ext>
                </a:extLst>
              </a:tr>
              <a:tr h="790038"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奇特的信实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西乃立约</a:t>
                      </a:r>
                      <a:endParaRPr lang="en-US" sz="4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另立新约</a:t>
                      </a:r>
                      <a:endParaRPr lang="en-US" sz="40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58917"/>
                  </a:ext>
                </a:extLst>
              </a:tr>
              <a:tr h="790038"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奇特的降卑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40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居于会幕</a:t>
                      </a:r>
                      <a:endParaRPr lang="en-US" sz="4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居信徒心内</a:t>
                      </a:r>
                      <a:endParaRPr lang="en-US" sz="40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999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173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4389303"/>
              </p:ext>
            </p:extLst>
          </p:nvPr>
        </p:nvGraphicFramePr>
        <p:xfrm>
          <a:off x="0" y="-1"/>
          <a:ext cx="12192000" cy="685800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368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1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 文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 跡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為 期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 果（法老的態度）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7:14-25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1)水變血之災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七天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法老心裡剛硬，不放在心上（ 7:22,23）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8:1-15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2) 蛙災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二天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硬著心（ 8:15）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8:16-19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3) 虱災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一天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心裡剛硬（ 8:19）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8:20-32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4) 蠅災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二天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又硬著心（ 8:32）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9:1-7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5) 畜疫之災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二天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心卻是固執（ 9:7）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9:8-12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6) </a:t>
                      </a: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瘡災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一天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神使心剛硬（ 9:12）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9:13-35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7) </a:t>
                      </a: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雹災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一天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越發犯罪，和臣僕都硬著心（ 9:34-35）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10:12-20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8) 蝗災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一天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神使法老心剛硬（ 10:20）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10:21-29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9) 黑暗之災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三天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神使法老心剛硬（ 10:27）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12:1-36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10)殺長子之災</a:t>
                      </a:r>
                      <a:endParaRPr lang="en-US" sz="2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一天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依從你們所說的去罷</a:t>
                      </a: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12:31-32）</a:t>
                      </a: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3249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F74C0-C258-462A-A442-82F767A1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</a:rPr>
              <a:t>为什么要赐下律法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B49B6-E85C-474F-B3D1-49DEDDE8D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8490" y="1722606"/>
            <a:ext cx="7875309" cy="49609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指出义的标准：</a:t>
            </a:r>
            <a:endParaRPr lang="en-US" altLang="zh-CN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揭露罪的本相：</a:t>
            </a:r>
            <a:endParaRPr lang="en-US" altLang="ja-JP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启示神的圣洁：</a:t>
            </a:r>
            <a:endParaRPr lang="en-US" altLang="zh-CN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2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marL="0" indent="0">
              <a:buNone/>
            </a:pP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 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诫命：</a:t>
            </a:r>
            <a:r>
              <a:rPr lang="ja-JP" altLang="en-US" sz="5400" b="1" cap="all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道德生活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 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律例：</a:t>
            </a:r>
            <a:r>
              <a:rPr lang="ja-JP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社会生活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 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典章：</a:t>
            </a:r>
            <a:r>
              <a:rPr lang="ja-JP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宗教生活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846F3AA0-157D-4D76-8395-AE942173E1B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9715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58013B4-9674-4731-B73A-66333C4F70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8148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09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296" y="1"/>
            <a:ext cx="10515600" cy="1197154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与神的品格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9888"/>
            <a:ext cx="10515600" cy="54681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神是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endParaRPr lang="en-US" altLang="ja-JP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18:19		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良善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7:12</a:t>
            </a: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赛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5:16			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圣洁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7:12</a:t>
            </a: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申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32:4			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公义   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7:12</a:t>
            </a: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5:48	   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完全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全备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19:7</a:t>
            </a: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约一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4:8		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13:10</a:t>
            </a: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23:6			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义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119:172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846F3AA0-157D-4D76-8395-AE942173E1B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986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58013B4-9674-4731-B73A-66333C4F70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69919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13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296" y="1"/>
            <a:ext cx="10515600" cy="1197154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与神的品格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0784"/>
            <a:ext cx="10515600" cy="51572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神是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endParaRPr lang="en-US" altLang="ja-JP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3:33			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真实的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19:9</a:t>
            </a: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约一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3:3	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洁净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清洁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19:8</a:t>
            </a: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10:4	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属灵的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7:14</a:t>
            </a: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 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1:17	 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不改变的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5:18</a:t>
            </a: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 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21:33	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永生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永远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111:7,8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846F3AA0-157D-4D76-8395-AE942173E1B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483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58013B4-9674-4731-B73A-66333C4F70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2215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0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16057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是良善的 </a:t>
            </a:r>
            <a:r>
              <a:rPr lang="en-US" altLang="ja-JP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ja-JP" altLang="en-US" sz="66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七章</a:t>
            </a:r>
            <a:r>
              <a:rPr lang="en-US" altLang="ja-JP" sz="66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6600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11984"/>
            <a:ext cx="12192000" cy="52460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这样、我们可说甚么呢．律法是罪么．断乎不是．只是非因律法、我就不知何为罪．非律法说、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不可起贪心。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我就不知何为贪心。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然而罪趁着机会、就借着诫命叫诸般的贪心在我里头发动．因为没有律法罪是死的。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我以前没有律法是活着的、但是诫命来到、罪又活了、我就死了。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那本来叫人活的诫命、反倒叫我死．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因为罪趁着机会、就借着诫命引诱我、并且杀了我。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这样看来、</a:t>
            </a:r>
            <a:r>
              <a:rPr lang="zh-CN" altLang="en-US" sz="40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律法是圣洁的、诫命也是圣洁、公义、良善的。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既然如此、那良善的是叫我死么．断乎不是．叫我死的乃是罪。但罪借着那良善的叫我死、就显出真是罪．叫罪因着诫命更显出是恶极了。 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FCAC5B5-9D63-4DBF-B4CB-E434FC25EF3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483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954A34D-3477-4D68-B41B-F8A553909E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2215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089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7B526-8E16-4A4E-9760-B0226E3E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训蒙的师傅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61BE5-5D0B-4AE0-8FF1-30CE1F228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68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 </a:t>
            </a:r>
            <a:r>
              <a:rPr lang="en-US" sz="54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3:24</a:t>
            </a:r>
            <a:r>
              <a:rPr lang="zh-CN" altLang="en-US" sz="54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4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这样、律法是我们训蒙的</a:t>
            </a:r>
            <a:r>
              <a:rPr lang="zh-CN" altLang="en-US" sz="5400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师傅</a:t>
            </a:r>
            <a:r>
              <a:rPr lang="zh-CN" altLang="en-US" sz="54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、引我们到基督那里、使我们因信称义。</a:t>
            </a:r>
            <a:endParaRPr lang="en-US" altLang="zh-CN" sz="54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2:20 </a:t>
            </a:r>
            <a:r>
              <a:rPr lang="zh-CN" altLang="en-US" sz="54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是蠢笨人的</a:t>
            </a:r>
            <a:r>
              <a:rPr lang="zh-CN" altLang="en-US" sz="5400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师傅</a:t>
            </a:r>
            <a:r>
              <a:rPr lang="zh-CN" altLang="en-US" sz="54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、是小孩子的</a:t>
            </a:r>
            <a:r>
              <a:rPr lang="zh-CN" altLang="en-US" sz="5400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先生</a:t>
            </a:r>
            <a:r>
              <a:rPr lang="zh-CN" altLang="en-US" sz="54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、在律法上有知识和真理的模范。 </a:t>
            </a:r>
            <a:endParaRPr lang="en-US" sz="54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8005B5A-1C60-46F0-8859-C18529AFFA7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9715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9E0CAEA-2F59-4484-95FA-14685C25F6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8148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41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D322F-568F-4E10-845D-FB66A750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叫人知罪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BEB11-71F0-413A-9587-007F3C6B4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353" y="1825625"/>
            <a:ext cx="11246177" cy="4667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3:20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所以凡有血气的没有一个、因行律法、能在　神面前称义．因为</a:t>
            </a:r>
            <a:r>
              <a:rPr lang="zh-CN" altLang="en-US" sz="40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律法本是叫人知罪。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5:20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律法本是外添的、叫过犯显多．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只是罪在那里显多、恩典就更显多了。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7:7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这样、我们可说甚么呢．律法是罪么．断乎不是．只是</a:t>
            </a:r>
            <a:r>
              <a:rPr lang="zh-CN" altLang="en-US" sz="40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非因律法、我就不知何为罪．</a:t>
            </a:r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3:19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这样说来、律法是为甚么有的呢．</a:t>
            </a:r>
            <a:r>
              <a:rPr lang="zh-CN" altLang="en-US" sz="40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原是为过犯添</a:t>
            </a:r>
            <a:r>
              <a:rPr lang="zh-CN" altLang="en-US" sz="40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上的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、等候那蒙应许的子孙来到．并且是借天使经中保之手设立的。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5861E8E-63A4-4511-A959-4F74DFB887C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4361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8227F86-D7CE-4D6C-B56C-D37B22A2C3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20048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85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D3646-5C1C-40B8-938C-6D06C4E9D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555" y="24245"/>
            <a:ext cx="10515600" cy="1249889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律法不能废去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6F4D2-5E91-41C7-AC8B-A3CD33703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5:17,18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莫想我来要废掉律法和先知．</a:t>
            </a:r>
            <a:r>
              <a:rPr lang="zh-CN" altLang="en-US" sz="44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我来不是要废掉、乃是要成全。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我实在告诉你们、就是到天地都废去了、</a:t>
            </a:r>
            <a:r>
              <a:rPr lang="zh-CN" altLang="en-US" sz="44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律法的一点一画也不能废去、都要成全。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16:17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天地废去、较比律法的一点一画落空还容易。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3:31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这样、我们因信废了律法么．断乎不是、</a:t>
            </a:r>
            <a:r>
              <a:rPr lang="zh-CN" altLang="en-US" sz="44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更是坚固律法。</a:t>
            </a:r>
            <a:endParaRPr lang="en-US" sz="4400" b="1" dirty="0">
              <a:solidFill>
                <a:srgbClr val="66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53EBD7D1-15B1-4CDA-918B-3A55FD179A4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4361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135FAC4-05B4-46FD-8662-C64182C7DC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20048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13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1C7E-8492-4AE1-995A-9D31D76BA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01" y="18256"/>
            <a:ext cx="10825899" cy="117890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2F22D-EA4D-4BB9-82B0-685897EE8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23572"/>
            <a:ext cx="12104016" cy="510577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10:4 </a:t>
            </a:r>
            <a:r>
              <a:rPr lang="zh-CN" altLang="en-US" sz="44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律法的总结就是基督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、使凡信他的都得着义。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13:10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爱是不加害与人的、所以</a:t>
            </a:r>
            <a:r>
              <a:rPr lang="zh-CN" altLang="en-US" sz="44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爱就完全了律法。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5:14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因为全律法都包在</a:t>
            </a:r>
            <a:r>
              <a:rPr lang="zh-CN" altLang="en-US" sz="44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爱人如己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这一句话之内了。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3:20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所以凡有血气的没有一个、因行律法、能在　神面前称义．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 :11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没有一个人靠着律法在　神面前称义、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约一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3:4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凡犯罪的、就是违背律法．违背律法就是罪。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2:10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因为凡遵守全律法的、只在一条上跌倒、他就是犯了众条。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15:56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死的毒钩就是罪．罪的权势就是律法。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662E0EC7-D6F2-4152-8A30-C67BE97E8D6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4361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2A72D80B-135D-4B37-98C3-10E466D523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20048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0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45405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十诫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25625"/>
            <a:ext cx="1077163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唯一真神。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6.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不可杀人。</a:t>
            </a:r>
            <a:endParaRPr lang="en-US" altLang="ja-JP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禁诫偶像。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7.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不可奸淫。 </a:t>
            </a:r>
            <a:endParaRPr lang="en-US" altLang="ja-JP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勿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妄神名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8.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不可偷盗。</a:t>
            </a:r>
            <a:endParaRPr lang="en-US" altLang="zh-CN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守安息日。 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9.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勿作伪证。</a:t>
            </a:r>
            <a:endParaRPr lang="en-US" altLang="ja-JP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孝敬父母。 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10.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不可贪婪。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29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1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8890246"/>
              </p:ext>
            </p:extLst>
          </p:nvPr>
        </p:nvGraphicFramePr>
        <p:xfrm>
          <a:off x="0" y="0"/>
          <a:ext cx="12192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3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6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4102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400" b="1" cap="all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圣  </a:t>
                      </a:r>
                      <a:r>
                        <a:rPr lang="ja-JP" altLang="en-US" sz="4400" b="1" cap="all" baseline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ja-JP" altLang="en-US" sz="4400" b="1" cap="all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物</a:t>
                      </a:r>
                      <a:endParaRPr lang="en-US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4400" b="1" cap="all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灵   意</a:t>
                      </a:r>
                      <a:endParaRPr lang="ja-JP" altLang="en-US" sz="4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400" b="1" cap="all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表   记</a:t>
                      </a:r>
                      <a:endParaRPr lang="en-US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1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铜祭坛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3600" b="1" dirty="0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藉献祭赎罪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3600" b="1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基督的救赎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421"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铜洗濯盆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灵性重生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圣灵的重生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4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陈设饼桌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属灵粮食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基督是生命的粮</a:t>
                      </a:r>
                      <a:endParaRPr lang="en-US" sz="3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4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金灯台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属灵光照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基督是世界的光</a:t>
                      </a:r>
                      <a:endParaRPr lang="en-US" sz="3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4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金香炉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蒙悦纳的祷告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奉耶稣的名祷告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24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进入新约的关系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藉基督进到父神面前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976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施恩座及荣光</a:t>
                      </a:r>
                    </a:p>
                    <a:p>
                      <a:endParaRPr lang="en-US" sz="3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神的显现及神的生命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3600" b="1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基督是施恩座，</a:t>
                      </a:r>
                      <a:endParaRPr lang="en-US" altLang="zh-CN" sz="3600" b="1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just"/>
                      <a:r>
                        <a:rPr lang="zh-CN" altLang="en-US" sz="3600" b="1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圣灵赐下属神的生命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640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1332</TotalTime>
  <Words>1104</Words>
  <Application>Microsoft Office PowerPoint</Application>
  <PresentationFormat>Widescreen</PresentationFormat>
  <Paragraphs>205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SimSun</vt:lpstr>
      <vt:lpstr>SimSun</vt:lpstr>
      <vt:lpstr>Arial</vt:lpstr>
      <vt:lpstr>Calibri</vt:lpstr>
      <vt:lpstr>Calibri Light</vt:lpstr>
      <vt:lpstr>Times New Roman</vt:lpstr>
      <vt:lpstr>Office Theme</vt:lpstr>
      <vt:lpstr>聖經是  神所默示的</vt:lpstr>
      <vt:lpstr>圣经分类合参</vt:lpstr>
      <vt:lpstr>創世記</vt:lpstr>
      <vt:lpstr> 出埃及記大綱</vt:lpstr>
      <vt:lpstr>PowerPoint Presentation</vt:lpstr>
      <vt:lpstr>PowerPoint Presentation</vt:lpstr>
      <vt:lpstr>为什么要赐下律法</vt:lpstr>
      <vt:lpstr>律法与神的品格</vt:lpstr>
      <vt:lpstr>律法与神的品格</vt:lpstr>
      <vt:lpstr>律法是良善的 (罗七章)</vt:lpstr>
      <vt:lpstr>律法是训蒙的师傅</vt:lpstr>
      <vt:lpstr>律法是叫人知罪</vt:lpstr>
      <vt:lpstr>律法不能废去</vt:lpstr>
      <vt:lpstr>律法是基督是爱</vt:lpstr>
      <vt:lpstr>十诫</vt:lpstr>
      <vt:lpstr>PowerPoint Presentation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04</dc:title>
  <dc:creator>Kao, Race L.</dc:creator>
  <cp:lastModifiedBy>Shunbin Ning</cp:lastModifiedBy>
  <cp:revision>43</cp:revision>
  <dcterms:created xsi:type="dcterms:W3CDTF">2018-01-19T14:00:58Z</dcterms:created>
  <dcterms:modified xsi:type="dcterms:W3CDTF">2018-01-24T02:33:54Z</dcterms:modified>
</cp:coreProperties>
</file>