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1" r:id="rId4"/>
    <p:sldId id="266" r:id="rId5"/>
    <p:sldId id="267" r:id="rId6"/>
    <p:sldId id="262" r:id="rId7"/>
    <p:sldId id="268" r:id="rId8"/>
    <p:sldId id="269" r:id="rId9"/>
    <p:sldId id="270" r:id="rId10"/>
    <p:sldId id="271" r:id="rId11"/>
    <p:sldId id="272" r:id="rId12"/>
    <p:sldId id="263" r:id="rId13"/>
    <p:sldId id="264" r:id="rId14"/>
    <p:sldId id="265" r:id="rId15"/>
    <p:sldId id="25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CCFF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51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7823-97D0-4A1E-A7B2-5148B073C70D}" type="datetimeFigureOut">
              <a:rPr lang="en-US" smtClean="0"/>
              <a:t>02/05/2018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A864E-EBDA-41E9-9AA2-1F0101F26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490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7823-97D0-4A1E-A7B2-5148B073C70D}" type="datetimeFigureOut">
              <a:rPr lang="en-US" smtClean="0"/>
              <a:t>02/05/2018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A864E-EBDA-41E9-9AA2-1F0101F26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99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7823-97D0-4A1E-A7B2-5148B073C70D}" type="datetimeFigureOut">
              <a:rPr lang="en-US" smtClean="0"/>
              <a:t>02/05/2018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A864E-EBDA-41E9-9AA2-1F0101F26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71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7823-97D0-4A1E-A7B2-5148B073C70D}" type="datetimeFigureOut">
              <a:rPr lang="en-US" smtClean="0"/>
              <a:t>02/05/2018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A864E-EBDA-41E9-9AA2-1F0101F26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48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7823-97D0-4A1E-A7B2-5148B073C70D}" type="datetimeFigureOut">
              <a:rPr lang="en-US" smtClean="0"/>
              <a:t>02/05/2018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A864E-EBDA-41E9-9AA2-1F0101F26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29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7823-97D0-4A1E-A7B2-5148B073C70D}" type="datetimeFigureOut">
              <a:rPr lang="en-US" smtClean="0"/>
              <a:t>02/05/2018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A864E-EBDA-41E9-9AA2-1F0101F26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7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7823-97D0-4A1E-A7B2-5148B073C70D}" type="datetimeFigureOut">
              <a:rPr lang="en-US" smtClean="0"/>
              <a:t>02/05/2018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A864E-EBDA-41E9-9AA2-1F0101F26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66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7823-97D0-4A1E-A7B2-5148B073C70D}" type="datetimeFigureOut">
              <a:rPr lang="en-US" smtClean="0"/>
              <a:t>02/05/2018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A864E-EBDA-41E9-9AA2-1F0101F26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78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7823-97D0-4A1E-A7B2-5148B073C70D}" type="datetimeFigureOut">
              <a:rPr lang="en-US" smtClean="0"/>
              <a:t>02/05/2018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A864E-EBDA-41E9-9AA2-1F0101F26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13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7823-97D0-4A1E-A7B2-5148B073C70D}" type="datetimeFigureOut">
              <a:rPr lang="en-US" smtClean="0"/>
              <a:t>02/05/2018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A864E-EBDA-41E9-9AA2-1F0101F26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58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7823-97D0-4A1E-A7B2-5148B073C70D}" type="datetimeFigureOut">
              <a:rPr lang="en-US" smtClean="0"/>
              <a:t>02/05/2018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A864E-EBDA-41E9-9AA2-1F0101F26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81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B7823-97D0-4A1E-A7B2-5148B073C70D}" type="datetimeFigureOut">
              <a:rPr lang="en-US" smtClean="0"/>
              <a:t>02/05/2018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A864E-EBDA-41E9-9AA2-1F0101F26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764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418" y="1939636"/>
            <a:ext cx="11434618" cy="483985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		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8519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67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451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AEB7D-4087-43AD-B863-03BBDE79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04925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創世記</a:t>
            </a:r>
            <a:endParaRPr lang="en-US" sz="6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BC3317-C3EA-4ABF-B5A8-FD2369D8774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1219200"/>
          <a:ext cx="12191998" cy="5638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93062461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29914334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77065977"/>
                    </a:ext>
                  </a:extLst>
                </a:gridCol>
                <a:gridCol w="1534076">
                  <a:extLst>
                    <a:ext uri="{9D8B030D-6E8A-4147-A177-3AD203B41FA5}">
                      <a16:colId xmlns:a16="http://schemas.microsoft.com/office/drawing/2014/main" val="2814136163"/>
                    </a:ext>
                  </a:extLst>
                </a:gridCol>
                <a:gridCol w="1513922">
                  <a:extLst>
                    <a:ext uri="{9D8B030D-6E8A-4147-A177-3AD203B41FA5}">
                      <a16:colId xmlns:a16="http://schemas.microsoft.com/office/drawing/2014/main" val="215304643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44072476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1115728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40375667"/>
                    </a:ext>
                  </a:extLst>
                </a:gridCol>
              </a:tblGrid>
              <a:tr h="113859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太古時期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1-11）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先祖時期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12-50）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598512"/>
                  </a:ext>
                </a:extLst>
              </a:tr>
              <a:tr h="22759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神創造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萬物起始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人墮落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亞當受誘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神審判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洪水滅世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人自大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造巴別塔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亞伯拉罕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以撒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雅各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約瑟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extLst>
                  <a:ext uri="{0D108BD9-81ED-4DB2-BD59-A6C34878D82A}">
                    <a16:rowId xmlns:a16="http://schemas.microsoft.com/office/drawing/2014/main" val="4052154186"/>
                  </a:ext>
                </a:extLst>
              </a:tr>
              <a:tr h="57593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28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36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043950"/>
                  </a:ext>
                </a:extLst>
              </a:tr>
              <a:tr h="82413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件 事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人 物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867765"/>
                  </a:ext>
                </a:extLst>
              </a:tr>
              <a:tr h="82413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有關全人類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有關亞伯拉罕家族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066045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A9B3A0-EDBB-4237-AF50-BAB63E9ABB49}"/>
              </a:ext>
            </a:extLst>
          </p:cNvPr>
          <p:cNvCxnSpPr>
            <a:cxnSpLocks/>
            <a:stCxn id="4" idx="2"/>
            <a:endCxn id="4" idx="0"/>
          </p:cNvCxnSpPr>
          <p:nvPr/>
        </p:nvCxnSpPr>
        <p:spPr>
          <a:xfrm flipV="1">
            <a:off x="6095999" y="1219200"/>
            <a:ext cx="0" cy="5638798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824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4C2F-FD5E-4CB7-8BDC-E06D04045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6000"/>
            <a:ext cx="9144000" cy="1195576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出埃及記大綱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12406-C418-4493-BC87-E6AF72FFD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1600200"/>
            <a:ext cx="10780776" cy="5257800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一、以色列在埃及（1-12）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A、拯救之原因＝1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B、拯救之準備＝2-4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C、拯救之過程＝5-12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二、以色列出埃及（13-18）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A、往紅海＝13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B、過紅海＝14-15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C、往西乃＝16-18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三、以色列在西乃（19-40）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A、賜給誡命＝19-31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B、打碎誡命＝32-33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C、重賜誡命＝34-40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829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378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58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9265920" cy="1152144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   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2264" y="1600200"/>
            <a:ext cx="9241536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与神的品格相似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ja-JP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圣洁、公义、良善的。 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训蒙的师傅。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律法本是叫人知罪。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律法不能废去、都要成全。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律法的总结就是基督。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爱就完全了律法。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2747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2999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71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1EE20-45C8-400D-A098-AAB9C201B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93299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 </a:t>
            </a:r>
            <a:r>
              <a:rPr lang="en-US" altLang="zh-CN" sz="6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vs. </a:t>
            </a:r>
            <a:r>
              <a:rPr lang="zh-CN" altLang="en-US" sz="6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恩典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D528C-BD3F-4852-9BE8-D21BF9303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5015"/>
            <a:ext cx="12192000" cy="54529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6:6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因为知道我们的旧人、和他同钉十字架、使罪身灭绝、叫我们不再作罪的奴仆．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罪必不能作你们的主．因你们</a:t>
            </a:r>
            <a:r>
              <a:rPr lang="zh-CN" altLang="en-US" sz="40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不在律法之下、乃在恩典之下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加3:24,25 </a:t>
            </a:r>
            <a:r>
              <a:rPr lang="en-US" sz="40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这样、律法是我们</a:t>
            </a:r>
            <a:r>
              <a:rPr lang="en-US" sz="4000" b="1" dirty="0" err="1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训蒙的师傅</a:t>
            </a:r>
            <a:r>
              <a:rPr lang="en-US" sz="40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、引我们到基督那里、使我们因信称义。但这因信得救的理、既然来到、我们从此就</a:t>
            </a:r>
            <a:r>
              <a:rPr lang="en-US" sz="4000" b="1" dirty="0" err="1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不在师傅的手下了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来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10:1 </a:t>
            </a:r>
            <a:r>
              <a:rPr lang="zh-CN" altLang="en-US" sz="40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律法既是将来美事的影儿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、不是本物的真像、</a:t>
            </a: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林後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3:6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他叫我们能承当这新约的执事．不是凭着字句、乃是凭着精意．因为那</a:t>
            </a:r>
            <a:r>
              <a:rPr lang="zh-CN" altLang="en-US" sz="40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字句是叫人死、精意是叫人活。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精意或作圣灵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08A1B8F-A2D4-4A49-BFA8-85CEB2205B2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7642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93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45405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十诫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25625"/>
            <a:ext cx="10771632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唯一真神。</a:t>
            </a: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6.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不可杀人。</a:t>
            </a:r>
            <a:endParaRPr lang="en-US" altLang="ja-JP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禁诫偶像。</a:t>
            </a: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7.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不可奸淫。 </a:t>
            </a:r>
            <a:endParaRPr lang="en-US" altLang="ja-JP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勿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妄神名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8.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不可偷盗。</a:t>
            </a:r>
            <a:endParaRPr lang="en-US" altLang="zh-CN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守安息日。 </a:t>
            </a: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9.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勿作伪证。</a:t>
            </a:r>
            <a:endParaRPr lang="en-US" altLang="ja-JP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孝敬父母。 </a:t>
            </a: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10.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不可贪婪。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829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378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677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1559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安息日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1560"/>
            <a:ext cx="12192000" cy="58064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天地万物都造齐了。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到第七日、　神造物的工已经完毕、就在第七日歇了他一切的工、安息了。 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神赐福给第七日、定为圣日、因为在这日　神歇了他一切创造的工、就安息了。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20:8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当记念安息日、守为圣日。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六日要劳碌作你一切的工． 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但第七日是向耶和华你　神当守的安息日．</a:t>
            </a:r>
            <a:r>
              <a:rPr lang="zh-CN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这一日你和你的儿女、仆婢、牲畜、并你城里寄居的客旅、无论何工都不可作．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因为六日之内、耶和华造天、地、海、和其中的万物、第七日便安息．所以耶和华赐福与安息日、定为圣日。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4459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63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1559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守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安息日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1560"/>
            <a:ext cx="12192000" cy="58064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31:13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你要吩咐以色列人说、你们务要守我的安息日、因为这是你我之间世世代代的证据、使你们知道我耶和华是叫你们成为圣的。 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所以你们要守安息日、以为圣日、凡干犯这日的、必要把他治死．凡在这日作工的、必从民中剪除。 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六日要作工、但第七日是安息圣日、是向耶和华守为圣的、凡在安息日作工的、必要把他治死。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民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15:32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以色列人在旷野的时候、遇见一个人在安息日捡柴。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36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于是全会众将他带到营外、用石头打死他、是照耶和华所吩咐摩西的。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4459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80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4241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耶稣在安息日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42416"/>
            <a:ext cx="12192000" cy="5815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12:1,2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那时、耶稣在安息日、从麦地经过．他的门徒饿了、就掐起麦穗来吃。 法利赛人看见、就对耶稣说、看哪、你的门徒作安息日不可作的事了。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再者、律法上所记的、当安息日、祭司在殿里犯了安息日、还是没有罪、你们没有念过么。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因为人子是安息日的主。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有人问耶稣说、安息日治病、可以不可以．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人比羊何等贵重呢．所以在安息日作善事是可以的。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2:27,28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又对他们说、安息日是为人设立的、人不是为安息日设立的．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所以人子也是安息日的主。</a:t>
            </a:r>
            <a:endParaRPr lang="en-US" altLang="ja-JP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7:23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人若在安息日受割礼、免得违背摩西的律法、我在安息日叫一个人全然好了、你们就向我生气么。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4459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29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"/>
            <a:ext cx="10515600" cy="117957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另有一安息日的安息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63040"/>
            <a:ext cx="12192000" cy="5394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来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3:18,19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又向谁起誓、不容他们进入他的安息呢．岂不是向那些不信从的人么。这样看来、他们不能进入安息、是因为不信的缘故了。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4:3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但我们已经相信的人、得以进入那安息、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既有必进安息的人、那先前听见福音的、因为不信从、不得进去．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这样看来、必另有一安息日的安息、为　神的子民存留。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加3:24,25 </a:t>
            </a:r>
            <a:r>
              <a:rPr lang="en-US" sz="40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这样、律法是我们训蒙的师傅、引我们到基督那里、使我们因信称义。</a:t>
            </a:r>
            <a:r>
              <a:rPr lang="en-US" sz="4000" b="1" dirty="0" err="1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但这因信得救的理、既然来到、我们从此就不在师傅的手下了</a:t>
            </a:r>
            <a:r>
              <a:rPr lang="en-US" sz="40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879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93159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507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F7EBF-1CA2-493A-8327-33289C9B4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1102470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不可论断弟兄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C9EC4-E53D-416B-83FC-943985A1B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4978"/>
            <a:ext cx="12192000" cy="49847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14:5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有人看这日比那日强、有人看日日都是一样．只是各人心里要意见坚定。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守日的人、是为主守的．吃的人、是为主吃的、因他感谢　神．不吃的人、是为主不吃的、也感谢　神。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无论是吃肉、是喝酒、是甚么别的事、叫弟兄跌倒、一概不作才好。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2:16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所以不拘在饮食上、或节期、月朔、安息日、都不可让人论断你们．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这些原是后事的影儿．那形体却是基督。 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2AF9B31-5957-4D83-96D2-66470C0BA5E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6348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A3F4468-A991-4D01-A4E1-3C798E6203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03662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7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"/>
            <a:ext cx="10515600" cy="1179576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基督徒可否吃豬肉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68704"/>
            <a:ext cx="12192000" cy="52892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9:3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凡活着的动物、都可以作你们的食物、这一切我都赐给你们如同菜蔬一样。</a:t>
            </a:r>
            <a:endParaRPr lang="en-US" altLang="ja-JP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11:7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猪、因为蹄分两瓣、却不倒嚼、就与你们不洁净。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10:13</a:t>
            </a: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又有声音向他说、彼得、起来、宰了吃。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彼得却说、主阿、这是不可的、凡俗物、和不洁净的物、我从来没有吃过。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第二次有声音向他说、　神所洁净的、你不可当作俗物。</a:t>
            </a:r>
            <a:endParaRPr lang="en-US" altLang="ja-JP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15:29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就是禁戒祭偶像的物、和血、并勒死的牲畜、和奸淫．这几件你们若能自己禁戒不犯、就好了．愿你们平安。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1C5F40FC-70A3-4C53-8239-419632B388AD}"/>
              </a:ext>
            </a:extLst>
          </p:cNvPr>
          <p:cNvSpPr>
            <a:spLocks noChangeShapeType="1"/>
          </p:cNvSpPr>
          <p:nvPr/>
        </p:nvSpPr>
        <p:spPr bwMode="auto">
          <a:xfrm>
            <a:off x="-21336" y="126406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49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84082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基督徒可否吃血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2"/>
            <a:ext cx="12192000" cy="55324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7:26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在你们一切的住处、无论是雀鸟的血、是野兽的血、你们都不可吃。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无论是谁吃血、那人必从民中剪除。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17:11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因为活物的生命是在血中．我把这血赐给你们、可以在坛上为你们的生命赎罪．因血里有生命、所以能赎罪．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因此我对以色列人说、你们都不可吃血、寄居在你们中间的外人、也不可吃血。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撒上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14:33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有人告诉扫罗说、百姓吃带血的肉、得罪耶和华了。扫罗说、你们有罪了、今日要将大石头滚到我这里来。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34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扫罗又说、你们散在百姓中、对他们说、你们各人将牛羊牵到我这里来宰了吃、不可吃带血的肉得罪耶和华．这夜百姓就把牛羊牵到那里宰了。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5385AFB2-09C0-4824-A695-D7F0781FB7F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9931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02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FAD1-E632-4758-93D4-F85CB0849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10326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基督徒可否吃血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8AB44-0CE9-4F8F-81D7-7F2BE2291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2557"/>
            <a:ext cx="12192000" cy="52554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9:3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凡活着的动物、都可以作你们的食物、这一切我都赐给你们如同菜蔬一样。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惟独肉带着血、那就是他的生命、你们不可吃。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神说、我与你们、并你们这里的各样活物所立的永约、是有记号的。</a:t>
            </a:r>
            <a:endParaRPr lang="en-US" altLang="ja-JP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15:29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就是禁戒祭偶像的物、和血、并勒死的牲畜、和奸淫．这几件你们若能自己禁戒不犯、就好了．愿你们平安。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0971AFA9-F642-4984-8933-37633164067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6037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232B24F-F0CF-4268-A1DA-C520ADD46D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9012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169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F7EBF-1CA2-493A-8327-33289C9B4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不可论断弟兄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C9EC4-E53D-416B-83FC-943985A1B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14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14:5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有人看这日比那日强、有人看日日都是一样．只是各人心里要意见坚定。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守日的人、是为主守的．吃的人、是为主吃的、因他感谢　神．不吃的人、是为主不吃的、也感谢　神。 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无论是吃肉、是喝酒、是甚么别的事、叫弟兄跌倒、一概不作才好。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2AF9B31-5957-4D83-96D2-66470C0BA5E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829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A3F4468-A991-4D01-A4E1-3C798E6203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378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592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252</TotalTime>
  <Words>1590</Words>
  <Application>Microsoft Office PowerPoint</Application>
  <PresentationFormat>Widescreen</PresentationFormat>
  <Paragraphs>102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SimSun</vt:lpstr>
      <vt:lpstr>Arial</vt:lpstr>
      <vt:lpstr>Calibri</vt:lpstr>
      <vt:lpstr>Calibri Light</vt:lpstr>
      <vt:lpstr>Times New Roman</vt:lpstr>
      <vt:lpstr>Office Theme</vt:lpstr>
      <vt:lpstr>圣经分类合参</vt:lpstr>
      <vt:lpstr>創世記</vt:lpstr>
      <vt:lpstr> 出埃及記大綱</vt:lpstr>
      <vt:lpstr>律法   </vt:lpstr>
      <vt:lpstr>律法 vs. 恩典</vt:lpstr>
      <vt:lpstr>十诫</vt:lpstr>
      <vt:lpstr>安息日</vt:lpstr>
      <vt:lpstr>守安息日</vt:lpstr>
      <vt:lpstr>耶稣在安息日</vt:lpstr>
      <vt:lpstr>另有一安息日的安息</vt:lpstr>
      <vt:lpstr>不可论断弟兄</vt:lpstr>
      <vt:lpstr>基督徒可否吃豬肉</vt:lpstr>
      <vt:lpstr>基督徒可否吃血</vt:lpstr>
      <vt:lpstr>基督徒可否吃血</vt:lpstr>
      <vt:lpstr>不可论断弟兄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圣经分类合参</dc:title>
  <dc:creator>Kao, Race L.</dc:creator>
  <cp:lastModifiedBy>Shunbin Ning</cp:lastModifiedBy>
  <cp:revision>12</cp:revision>
  <dcterms:created xsi:type="dcterms:W3CDTF">2018-01-26T17:00:45Z</dcterms:created>
  <dcterms:modified xsi:type="dcterms:W3CDTF">2018-02-05T19:17:03Z</dcterms:modified>
</cp:coreProperties>
</file>