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59" r:id="rId4"/>
    <p:sldId id="1045" r:id="rId5"/>
    <p:sldId id="260" r:id="rId6"/>
    <p:sldId id="340" r:id="rId7"/>
    <p:sldId id="432" r:id="rId8"/>
    <p:sldId id="472" r:id="rId9"/>
    <p:sldId id="489" r:id="rId10"/>
    <p:sldId id="701" r:id="rId11"/>
    <p:sldId id="1053" r:id="rId12"/>
    <p:sldId id="1047" r:id="rId13"/>
    <p:sldId id="858" r:id="rId14"/>
    <p:sldId id="1018" r:id="rId15"/>
    <p:sldId id="1023" r:id="rId16"/>
    <p:sldId id="1044" r:id="rId17"/>
    <p:sldId id="913" r:id="rId18"/>
    <p:sldId id="1049" r:id="rId19"/>
    <p:sldId id="1050" r:id="rId20"/>
    <p:sldId id="1051" r:id="rId21"/>
    <p:sldId id="1052" r:id="rId22"/>
    <p:sldId id="50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933F9-C8AB-4A67-B6AE-477856880DAB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4E913-0F1E-4374-8888-2A79F41D4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8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00528-D3E8-4A92-86A0-3E36A4ED4210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903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2BD7019-4A0D-48DA-AF7B-049536BB7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D739A1-3322-44F1-A996-F0D93A22C548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245762" name="Rectangle 2">
            <a:extLst>
              <a:ext uri="{FF2B5EF4-FFF2-40B4-BE49-F238E27FC236}">
                <a16:creationId xmlns:a16="http://schemas.microsoft.com/office/drawing/2014/main" id="{FEBC3688-CD80-47B4-8F91-4782E88763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828794BE-D435-4FF0-906E-5875FF76D6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23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D6869C6-A943-4D22-AA4F-4117A1C6F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4F734-101D-423B-A52C-DDF81F6323A1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273410" name="Rectangle 2">
            <a:extLst>
              <a:ext uri="{FF2B5EF4-FFF2-40B4-BE49-F238E27FC236}">
                <a16:creationId xmlns:a16="http://schemas.microsoft.com/office/drawing/2014/main" id="{FBC43234-EE92-4117-9D5E-0109A4336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CBF210EF-EE19-4A5A-A935-FCBE59C5C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453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29C3838-DD39-4255-A8BA-F82B5E3700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6F4E85-CDCA-45E6-A1A7-71D315928E43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677890" name="Rectangle 2">
            <a:extLst>
              <a:ext uri="{FF2B5EF4-FFF2-40B4-BE49-F238E27FC236}">
                <a16:creationId xmlns:a16="http://schemas.microsoft.com/office/drawing/2014/main" id="{2AC04224-BE80-4998-B4A9-3CE1FBA0C9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7891" name="Rectangle 3">
            <a:extLst>
              <a:ext uri="{FF2B5EF4-FFF2-40B4-BE49-F238E27FC236}">
                <a16:creationId xmlns:a16="http://schemas.microsoft.com/office/drawing/2014/main" id="{F831A86F-D703-40EB-AB07-4DD28644D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935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2AB659-F8BB-499A-AD75-3B29FEA65A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B2304A-D66C-4F25-B611-03F92FD33CF3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927746" name="Rectangle 2">
            <a:extLst>
              <a:ext uri="{FF2B5EF4-FFF2-40B4-BE49-F238E27FC236}">
                <a16:creationId xmlns:a16="http://schemas.microsoft.com/office/drawing/2014/main" id="{E4F51959-2863-4EA8-9965-C2664C931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>
            <a:extLst>
              <a:ext uri="{FF2B5EF4-FFF2-40B4-BE49-F238E27FC236}">
                <a16:creationId xmlns:a16="http://schemas.microsoft.com/office/drawing/2014/main" id="{96387498-567F-412A-95A4-FA35982A1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977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3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3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4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0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0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2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5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7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7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6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50FA6-0B68-4F6E-B142-750C7647FD81}" type="datetimeFigureOut">
              <a:rPr lang="en-US" smtClean="0"/>
              <a:t>05/01/2018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E97D4-1F28-4B9E-9C5E-A80750BD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20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72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" y="1610553"/>
          <a:ext cx="12191998" cy="5250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592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118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315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33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592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>
            <a:off x="15604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>
            <a:off x="3780182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>
            <a:off x="5970104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28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21974" y="1460404"/>
          <a:ext cx="11748051" cy="5205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0521203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88578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F10E-F2B9-483C-AC7B-40AD4FC6D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372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撒母耳記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E375C-5360-48BD-B972-7EA35E50E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3730"/>
            <a:ext cx="12192000" cy="58342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一、撒母耳的治理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1－7）	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一、大衛之興盛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1－10）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A、撒母耳的早年＝1-3		A、為猶大王＝1-4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B、撒母耳的中年＝4-7		B、為全國王＝5-10</a:t>
            </a:r>
          </a:p>
          <a:p>
            <a:pPr marL="0" indent="0">
              <a:buNone/>
            </a:pP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二、掃羅的王朝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8－15）	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二、大衛之失敗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11－20）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A、掃羅的膏立＝8-12		A、個人的失敗＝11-12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B、掃羅的墮落＝13-15		B、家庭的失敗＝13-18</a:t>
            </a:r>
          </a:p>
          <a:p>
            <a:pPr marL="0" indent="0">
              <a:buNone/>
            </a:pP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三、大衛的興起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16－31）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C、國家的失敗＝19-20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A、為掃羅應戰＝16-17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三、大衛之餘事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21－24）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B、蒙掃羅喜愛＝18-20		A、國家之事＝21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C、被掃羅追殺＝21-31		B、私人之事＝22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C、其他雜事＝23-24</a:t>
            </a: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BAEA45A9-238C-4034-BB7E-7A74EA19E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2194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75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 descr="Recycled paper"/>
          <p:cNvSpPr>
            <a:spLocks noChangeArrowheads="1"/>
          </p:cNvSpPr>
          <p:nvPr/>
        </p:nvSpPr>
        <p:spPr bwMode="auto">
          <a:xfrm>
            <a:off x="0" y="2226966"/>
            <a:ext cx="12192000" cy="463103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dirty="0">
              <a:ea typeface="新細明體" panose="02020500000000000000" pitchFamily="18" charset="-120"/>
            </a:endParaRP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21920" y="3126313"/>
            <a:ext cx="11990832" cy="372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承先啟後的關鍵人物，結束士師時代，帶進王國時代。</a:t>
            </a:r>
          </a:p>
          <a:p>
            <a:pPr>
              <a:lnSpc>
                <a:spcPct val="1200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可拉的後裔，終身為拿細耳人，身兼祭司和先知。</a:t>
            </a:r>
          </a:p>
          <a:p>
            <a:pPr>
              <a:lnSpc>
                <a:spcPct val="1200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創建先知學校，為先知職責立下規模。</a:t>
            </a:r>
          </a:p>
          <a:p>
            <a:pPr>
              <a:lnSpc>
                <a:spcPct val="1200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制訂國法，創立君王立憲制度。</a:t>
            </a:r>
          </a:p>
          <a:p>
            <a:pPr>
              <a:lnSpc>
                <a:spcPct val="1200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膏立以色列第一位君王掃羅，和最偉大君王大衛。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4391144" y="2228835"/>
            <a:ext cx="2262158" cy="923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ea typeface="SimHei" panose="02010609060101010101" pitchFamily="49" charset="-122"/>
              </a:rPr>
              <a:t>撒母耳</a:t>
            </a:r>
          </a:p>
        </p:txBody>
      </p:sp>
      <p:pic>
        <p:nvPicPr>
          <p:cNvPr id="93189" name="Picture 5" descr="time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" y="1101726"/>
            <a:ext cx="11539728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2582931" y="1791717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dirty="0">
                <a:solidFill>
                  <a:schemeClr val="accent2"/>
                </a:solidFill>
                <a:ea typeface="SimHei" panose="02010609060101010101" pitchFamily="49" charset="-122"/>
              </a:rPr>
              <a:t>士師時代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7459962" y="1783269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dirty="0">
                <a:solidFill>
                  <a:schemeClr val="accent2"/>
                </a:solidFill>
                <a:ea typeface="SimHei" panose="02010609060101010101" pitchFamily="49" charset="-122"/>
              </a:rPr>
              <a:t>王國時代</a:t>
            </a:r>
          </a:p>
        </p:txBody>
      </p:sp>
      <p:sp>
        <p:nvSpPr>
          <p:cNvPr id="93192" name="AutoShape 8"/>
          <p:cNvSpPr>
            <a:spLocks/>
          </p:cNvSpPr>
          <p:nvPr/>
        </p:nvSpPr>
        <p:spPr bwMode="auto">
          <a:xfrm rot="16200000">
            <a:off x="3339023" y="-674942"/>
            <a:ext cx="108774" cy="4665410"/>
          </a:xfrm>
          <a:prstGeom prst="leftBrace">
            <a:avLst>
              <a:gd name="adj1" fmla="val 16113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3" name="AutoShape 9"/>
          <p:cNvSpPr>
            <a:spLocks/>
          </p:cNvSpPr>
          <p:nvPr/>
        </p:nvSpPr>
        <p:spPr bwMode="auto">
          <a:xfrm rot="16200000">
            <a:off x="8192505" y="-596315"/>
            <a:ext cx="155872" cy="4555252"/>
          </a:xfrm>
          <a:prstGeom prst="leftBrace">
            <a:avLst>
              <a:gd name="adj1" fmla="val 16828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5447686" y="149225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母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耳</a:t>
            </a:r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5817472" y="1657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掃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6225998" y="1573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衛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6596625" y="157174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所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門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7252493" y="570523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ea typeface="SimHei" panose="02010609060101010101" pitchFamily="49" charset="-122"/>
              </a:rPr>
              <a:t>北國</a:t>
            </a:r>
          </a:p>
        </p:txBody>
      </p: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8561910" y="57963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ea typeface="SimHei" panose="02010609060101010101" pitchFamily="49" charset="-122"/>
              </a:rPr>
              <a:t>南國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9850438" y="569924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ea typeface="SimHei" panose="02010609060101010101" pitchFamily="49" charset="-122"/>
              </a:rPr>
              <a:t>被擄</a:t>
            </a:r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11170468" y="538344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 flipH="1">
            <a:off x="7584329" y="902907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8918153" y="983457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4" name="Line 20"/>
          <p:cNvSpPr>
            <a:spLocks noChangeShapeType="1"/>
          </p:cNvSpPr>
          <p:nvPr/>
        </p:nvSpPr>
        <p:spPr bwMode="auto">
          <a:xfrm>
            <a:off x="10199251" y="876299"/>
            <a:ext cx="0" cy="19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5" name="Line 21"/>
          <p:cNvSpPr>
            <a:spLocks noChangeShapeType="1"/>
          </p:cNvSpPr>
          <p:nvPr/>
        </p:nvSpPr>
        <p:spPr bwMode="auto">
          <a:xfrm>
            <a:off x="11519281" y="878681"/>
            <a:ext cx="0" cy="192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462218" y="491303"/>
            <a:ext cx="1467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ea typeface="SimHei" panose="02010609060101010101" pitchFamily="49" charset="-122"/>
              </a:rPr>
              <a:t>進迦南分地</a:t>
            </a:r>
          </a:p>
        </p:txBody>
      </p:sp>
      <p:sp>
        <p:nvSpPr>
          <p:cNvPr id="93211" name="Line 27"/>
          <p:cNvSpPr>
            <a:spLocks noChangeShapeType="1"/>
          </p:cNvSpPr>
          <p:nvPr/>
        </p:nvSpPr>
        <p:spPr bwMode="auto">
          <a:xfrm flipH="1">
            <a:off x="961390" y="870904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201168" y="1826856"/>
            <a:ext cx="9541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ea typeface="SimHei" panose="02010609060101010101" pitchFamily="49" charset="-122"/>
              </a:rPr>
              <a:t>出埃及</a:t>
            </a:r>
          </a:p>
        </p:txBody>
      </p:sp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462218" y="1556165"/>
            <a:ext cx="3175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2679921" y="1119125"/>
            <a:ext cx="9589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>
                <a:ea typeface="新細明體" panose="02020500000000000000" pitchFamily="18" charset="-120"/>
              </a:rPr>
              <a:t>450</a:t>
            </a:r>
            <a:r>
              <a:rPr lang="zh-TW" altLang="en-US" sz="2400" b="1" dirty="0">
                <a:ea typeface="SimHei" panose="02010609060101010101" pitchFamily="49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280610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hmuel-a01a-elkana">
            <a:extLst>
              <a:ext uri="{FF2B5EF4-FFF2-40B4-BE49-F238E27FC236}">
                <a16:creationId xmlns:a16="http://schemas.microsoft.com/office/drawing/2014/main" id="{5667728F-6FC6-4FB0-86C9-FD98373C0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13779" cy="627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5" name="Rectangle 3">
            <a:extLst>
              <a:ext uri="{FF2B5EF4-FFF2-40B4-BE49-F238E27FC236}">
                <a16:creationId xmlns:a16="http://schemas.microsoft.com/office/drawing/2014/main" id="{855A924E-1BB0-4A6C-B138-C24FD15A4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" y="6275312"/>
            <a:ext cx="12128500" cy="47666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他有两个妻：一名哈拿，一名毗尼拿。毗尼拿有儿女，哈拿没有儿女。</a:t>
            </a:r>
            <a:r>
              <a:rPr lang="en-US" altLang="zh-CN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CN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1:2) </a:t>
            </a:r>
            <a:endParaRPr lang="en-US" altLang="zh-TW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5236" name="Rectangle 4">
            <a:extLst>
              <a:ext uri="{FF2B5EF4-FFF2-40B4-BE49-F238E27FC236}">
                <a16:creationId xmlns:a16="http://schemas.microsoft.com/office/drawing/2014/main" id="{7C7E2390-CC01-4FA4-9EC9-BB72DA334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941" y="129198"/>
            <a:ext cx="1261885" cy="99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哈拿</a:t>
            </a:r>
          </a:p>
          <a:p>
            <a:pPr algn="ctr">
              <a:spcAft>
                <a:spcPct val="10000"/>
              </a:spcAft>
            </a:pPr>
            <a:r>
              <a:rPr lang="en-US" altLang="zh-TW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en-US" altLang="zh-TW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2F2270E1-F135-4A7E-87F2-DD97C7D7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72" y="79531"/>
            <a:ext cx="1261885" cy="99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毗尼拿</a:t>
            </a:r>
          </a:p>
          <a:p>
            <a:pPr algn="ctr">
              <a:spcAft>
                <a:spcPct val="10000"/>
              </a:spcAft>
            </a:pPr>
            <a:r>
              <a:rPr lang="en-US" altLang="zh-TW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珊瑚</a:t>
            </a:r>
            <a:r>
              <a:rPr lang="en-US" altLang="zh-TW" sz="28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95239" name="AutoShape 7">
            <a:extLst>
              <a:ext uri="{FF2B5EF4-FFF2-40B4-BE49-F238E27FC236}">
                <a16:creationId xmlns:a16="http://schemas.microsoft.com/office/drawing/2014/main" id="{85A9F77E-D1EE-430E-85B1-7E4227CE2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448" y="0"/>
            <a:ext cx="3751108" cy="6275311"/>
          </a:xfrm>
          <a:prstGeom prst="wedgeRectCallout">
            <a:avLst>
              <a:gd name="adj1" fmla="val -32477"/>
              <a:gd name="adj2" fmla="val -29926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5000"/>
              </a:lnSpc>
            </a:pPr>
            <a:r>
              <a:rPr lang="zh-CN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珊瑚是刺胞动物的一种，其触手上生有许多有毒的刺胞，是用作自身防卫和攻击其它生物的器官。在海水中若接触珊瑚，皮肤可被割伤，引起刺胞皮炎。轻者仅有瘙痒性红斑，重者可在刺伤部位出现红肿，有剧烈的刺痒和疼痛，很快出现丘疹、水疱、瘀斑。</a:t>
            </a:r>
            <a:endParaRPr lang="zh-TW" altLang="en-US" sz="28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384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 descr="Parchment">
            <a:extLst>
              <a:ext uri="{FF2B5EF4-FFF2-40B4-BE49-F238E27FC236}">
                <a16:creationId xmlns:a16="http://schemas.microsoft.com/office/drawing/2014/main" id="{91CFBE9C-4FE6-41CD-A41A-E30D95B92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713" y="458788"/>
            <a:ext cx="1268412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亚伦</a:t>
            </a:r>
          </a:p>
        </p:txBody>
      </p:sp>
      <p:sp>
        <p:nvSpPr>
          <p:cNvPr id="195587" name="Rectangle 3" descr="Newsprint">
            <a:extLst>
              <a:ext uri="{FF2B5EF4-FFF2-40B4-BE49-F238E27FC236}">
                <a16:creationId xmlns:a16="http://schemas.microsoft.com/office/drawing/2014/main" id="{1F212FE4-CBC2-47F5-A6B1-AB4C519F7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1" y="1325563"/>
            <a:ext cx="1268413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拿答</a:t>
            </a:r>
          </a:p>
        </p:txBody>
      </p:sp>
      <p:sp>
        <p:nvSpPr>
          <p:cNvPr id="195588" name="Rectangle 4" descr="Newsprint">
            <a:extLst>
              <a:ext uri="{FF2B5EF4-FFF2-40B4-BE49-F238E27FC236}">
                <a16:creationId xmlns:a16="http://schemas.microsoft.com/office/drawing/2014/main" id="{C908EB67-DD33-41F2-93E8-1702BBB40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6638" y="1325563"/>
            <a:ext cx="1268412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亚比户</a:t>
            </a:r>
          </a:p>
        </p:txBody>
      </p:sp>
      <p:sp>
        <p:nvSpPr>
          <p:cNvPr id="195589" name="Rectangle 5" descr="Blue tissue paper">
            <a:extLst>
              <a:ext uri="{FF2B5EF4-FFF2-40B4-BE49-F238E27FC236}">
                <a16:creationId xmlns:a16="http://schemas.microsoft.com/office/drawing/2014/main" id="{36AC0958-C5A9-419A-A58C-26F654CC7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714" y="1325563"/>
            <a:ext cx="1482724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以利亚撒</a:t>
            </a:r>
          </a:p>
        </p:txBody>
      </p:sp>
      <p:sp>
        <p:nvSpPr>
          <p:cNvPr id="195590" name="Rectangle 6" descr="Stationery">
            <a:extLst>
              <a:ext uri="{FF2B5EF4-FFF2-40B4-BE49-F238E27FC236}">
                <a16:creationId xmlns:a16="http://schemas.microsoft.com/office/drawing/2014/main" id="{F8C5FAD8-E4EA-4A85-878E-B54A740A5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351" y="1325563"/>
            <a:ext cx="1268413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以他玛</a:t>
            </a:r>
          </a:p>
        </p:txBody>
      </p:sp>
      <p:sp>
        <p:nvSpPr>
          <p:cNvPr id="195591" name="Rectangle 7" descr="Blue tissue paper">
            <a:extLst>
              <a:ext uri="{FF2B5EF4-FFF2-40B4-BE49-F238E27FC236}">
                <a16:creationId xmlns:a16="http://schemas.microsoft.com/office/drawing/2014/main" id="{94F50F31-A579-4310-90D1-B63D9843B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6" y="2063750"/>
            <a:ext cx="1268413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非尼哈</a:t>
            </a:r>
          </a:p>
        </p:txBody>
      </p:sp>
      <p:sp>
        <p:nvSpPr>
          <p:cNvPr id="195592" name="Rectangle 8" descr="Stationery">
            <a:extLst>
              <a:ext uri="{FF2B5EF4-FFF2-40B4-BE49-F238E27FC236}">
                <a16:creationId xmlns:a16="http://schemas.microsoft.com/office/drawing/2014/main" id="{0E709269-98AE-42FF-91EF-1AE1C76B1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351" y="2547938"/>
            <a:ext cx="1268413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以利</a:t>
            </a:r>
          </a:p>
        </p:txBody>
      </p:sp>
      <p:sp>
        <p:nvSpPr>
          <p:cNvPr id="195593" name="Rectangle 9" descr="Stationery">
            <a:extLst>
              <a:ext uri="{FF2B5EF4-FFF2-40B4-BE49-F238E27FC236}">
                <a16:creationId xmlns:a16="http://schemas.microsoft.com/office/drawing/2014/main" id="{C0CAA593-0ABD-44A1-A511-173513B7B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138" y="4902200"/>
            <a:ext cx="1450976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亚希米勒</a:t>
            </a:r>
          </a:p>
        </p:txBody>
      </p:sp>
      <p:sp>
        <p:nvSpPr>
          <p:cNvPr id="195594" name="Rectangle 10" descr="Stationery">
            <a:extLst>
              <a:ext uri="{FF2B5EF4-FFF2-40B4-BE49-F238E27FC236}">
                <a16:creationId xmlns:a16="http://schemas.microsoft.com/office/drawing/2014/main" id="{82520056-2ECE-4F8C-9D5A-5F73BEC62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138" y="5664200"/>
            <a:ext cx="1450976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亚比亚他</a:t>
            </a:r>
          </a:p>
        </p:txBody>
      </p:sp>
      <p:sp>
        <p:nvSpPr>
          <p:cNvPr id="195595" name="Rectangle 11" descr="Blue tissue paper">
            <a:extLst>
              <a:ext uri="{FF2B5EF4-FFF2-40B4-BE49-F238E27FC236}">
                <a16:creationId xmlns:a16="http://schemas.microsoft.com/office/drawing/2014/main" id="{D13794CC-FD15-4541-ACE9-D01375D6C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6" y="5675313"/>
            <a:ext cx="1268413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撒督</a:t>
            </a:r>
          </a:p>
        </p:txBody>
      </p:sp>
      <p:sp>
        <p:nvSpPr>
          <p:cNvPr id="195596" name="Rectangle 12" descr="Stationery">
            <a:extLst>
              <a:ext uri="{FF2B5EF4-FFF2-40B4-BE49-F238E27FC236}">
                <a16:creationId xmlns:a16="http://schemas.microsoft.com/office/drawing/2014/main" id="{72915DB9-E24D-4591-84E0-42F9A94A8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5613" y="3322638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非尼哈</a:t>
            </a:r>
          </a:p>
        </p:txBody>
      </p:sp>
      <p:sp>
        <p:nvSpPr>
          <p:cNvPr id="195597" name="Rectangle 13" descr="Stationery">
            <a:extLst>
              <a:ext uri="{FF2B5EF4-FFF2-40B4-BE49-F238E27FC236}">
                <a16:creationId xmlns:a16="http://schemas.microsoft.com/office/drawing/2014/main" id="{98892EAE-F663-4CD7-8A1C-10F4103D2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5438" y="3322638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何弗尼</a:t>
            </a:r>
          </a:p>
        </p:txBody>
      </p:sp>
      <p:sp>
        <p:nvSpPr>
          <p:cNvPr id="195598" name="Rectangle 14" descr="Stationery">
            <a:extLst>
              <a:ext uri="{FF2B5EF4-FFF2-40B4-BE49-F238E27FC236}">
                <a16:creationId xmlns:a16="http://schemas.microsoft.com/office/drawing/2014/main" id="{5D3A6869-55C8-40A7-A8D4-3DC106BA4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105275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以迦博</a:t>
            </a:r>
          </a:p>
        </p:txBody>
      </p:sp>
      <p:sp>
        <p:nvSpPr>
          <p:cNvPr id="195599" name="Rectangle 15" descr="Stationery">
            <a:extLst>
              <a:ext uri="{FF2B5EF4-FFF2-40B4-BE49-F238E27FC236}">
                <a16:creationId xmlns:a16="http://schemas.microsoft.com/office/drawing/2014/main" id="{361ABB5F-5F40-4259-82A6-EC241F8BC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6163" y="4105275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亚希突</a:t>
            </a:r>
          </a:p>
        </p:txBody>
      </p:sp>
      <p:sp>
        <p:nvSpPr>
          <p:cNvPr id="195600" name="Rectangle 16" descr="Stationery">
            <a:extLst>
              <a:ext uri="{FF2B5EF4-FFF2-40B4-BE49-F238E27FC236}">
                <a16:creationId xmlns:a16="http://schemas.microsoft.com/office/drawing/2014/main" id="{A0A8D3EE-3264-4E07-9989-B166BF2A8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4902200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亚希亚</a:t>
            </a:r>
          </a:p>
        </p:txBody>
      </p:sp>
      <p:cxnSp>
        <p:nvCxnSpPr>
          <p:cNvPr id="195601" name="AutoShape 17">
            <a:extLst>
              <a:ext uri="{FF2B5EF4-FFF2-40B4-BE49-F238E27FC236}">
                <a16:creationId xmlns:a16="http://schemas.microsoft.com/office/drawing/2014/main" id="{F237677C-62F9-4E56-9AC8-0813681BC2D7}"/>
              </a:ext>
            </a:extLst>
          </p:cNvPr>
          <p:cNvCxnSpPr>
            <a:cxnSpLocks noChangeShapeType="1"/>
            <a:stCxn id="195586" idx="2"/>
            <a:endCxn id="195587" idx="0"/>
          </p:cNvCxnSpPr>
          <p:nvPr/>
        </p:nvCxnSpPr>
        <p:spPr bwMode="auto">
          <a:xfrm rot="5400000">
            <a:off x="3750470" y="-116681"/>
            <a:ext cx="409575" cy="247491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2" name="AutoShape 18">
            <a:extLst>
              <a:ext uri="{FF2B5EF4-FFF2-40B4-BE49-F238E27FC236}">
                <a16:creationId xmlns:a16="http://schemas.microsoft.com/office/drawing/2014/main" id="{43DB4E0C-E392-43F2-A389-774B927B06BC}"/>
              </a:ext>
            </a:extLst>
          </p:cNvPr>
          <p:cNvCxnSpPr>
            <a:cxnSpLocks noChangeShapeType="1"/>
            <a:stCxn id="195586" idx="2"/>
            <a:endCxn id="195588" idx="0"/>
          </p:cNvCxnSpPr>
          <p:nvPr/>
        </p:nvCxnSpPr>
        <p:spPr bwMode="auto">
          <a:xfrm rot="5400000">
            <a:off x="4497389" y="630239"/>
            <a:ext cx="409575" cy="981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3" name="AutoShape 19">
            <a:extLst>
              <a:ext uri="{FF2B5EF4-FFF2-40B4-BE49-F238E27FC236}">
                <a16:creationId xmlns:a16="http://schemas.microsoft.com/office/drawing/2014/main" id="{C782D009-D153-4FB1-B5EF-CDDAD398FFC7}"/>
              </a:ext>
            </a:extLst>
          </p:cNvPr>
          <p:cNvCxnSpPr>
            <a:cxnSpLocks noChangeShapeType="1"/>
            <a:stCxn id="195586" idx="2"/>
            <a:endCxn id="195589" idx="0"/>
          </p:cNvCxnSpPr>
          <p:nvPr/>
        </p:nvCxnSpPr>
        <p:spPr bwMode="auto">
          <a:xfrm rot="16200000" flipH="1">
            <a:off x="5358210" y="749696"/>
            <a:ext cx="409575" cy="7421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4" name="AutoShape 20">
            <a:extLst>
              <a:ext uri="{FF2B5EF4-FFF2-40B4-BE49-F238E27FC236}">
                <a16:creationId xmlns:a16="http://schemas.microsoft.com/office/drawing/2014/main" id="{DB906179-CFAE-45FD-AD9E-7E9E43F7C93E}"/>
              </a:ext>
            </a:extLst>
          </p:cNvPr>
          <p:cNvCxnSpPr>
            <a:cxnSpLocks noChangeShapeType="1"/>
            <a:stCxn id="195586" idx="2"/>
            <a:endCxn id="195590" idx="0"/>
          </p:cNvCxnSpPr>
          <p:nvPr/>
        </p:nvCxnSpPr>
        <p:spPr bwMode="auto">
          <a:xfrm rot="16200000" flipH="1">
            <a:off x="6395245" y="-286543"/>
            <a:ext cx="409575" cy="28146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5" name="AutoShape 21" descr="Blue tissue paper">
            <a:extLst>
              <a:ext uri="{FF2B5EF4-FFF2-40B4-BE49-F238E27FC236}">
                <a16:creationId xmlns:a16="http://schemas.microsoft.com/office/drawing/2014/main" id="{18E58A4C-176F-468C-AF32-98F31F367A53}"/>
              </a:ext>
            </a:extLst>
          </p:cNvPr>
          <p:cNvCxnSpPr>
            <a:cxnSpLocks noChangeShapeType="1"/>
            <a:stCxn id="195589" idx="2"/>
            <a:endCxn id="195591" idx="0"/>
          </p:cNvCxnSpPr>
          <p:nvPr/>
        </p:nvCxnSpPr>
        <p:spPr bwMode="auto">
          <a:xfrm>
            <a:off x="5934076" y="1782763"/>
            <a:ext cx="11907" cy="28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6" name="AutoShape 22" descr="Blue tissue paper">
            <a:extLst>
              <a:ext uri="{FF2B5EF4-FFF2-40B4-BE49-F238E27FC236}">
                <a16:creationId xmlns:a16="http://schemas.microsoft.com/office/drawing/2014/main" id="{C17F715F-5BD1-42EB-9C9C-56039DA93160}"/>
              </a:ext>
            </a:extLst>
          </p:cNvPr>
          <p:cNvCxnSpPr>
            <a:cxnSpLocks noChangeShapeType="1"/>
            <a:stCxn id="195591" idx="2"/>
            <a:endCxn id="195595" idx="0"/>
          </p:cNvCxnSpPr>
          <p:nvPr/>
        </p:nvCxnSpPr>
        <p:spPr bwMode="auto">
          <a:xfrm rot="5400000">
            <a:off x="4369594" y="4098132"/>
            <a:ext cx="3154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7" name="AutoShape 23" descr="Stationery">
            <a:extLst>
              <a:ext uri="{FF2B5EF4-FFF2-40B4-BE49-F238E27FC236}">
                <a16:creationId xmlns:a16="http://schemas.microsoft.com/office/drawing/2014/main" id="{A7F062EB-231C-4575-9A9C-F6389B1A53BB}"/>
              </a:ext>
            </a:extLst>
          </p:cNvPr>
          <p:cNvCxnSpPr>
            <a:cxnSpLocks noChangeShapeType="1"/>
            <a:stCxn id="195590" idx="2"/>
            <a:endCxn id="195592" idx="0"/>
          </p:cNvCxnSpPr>
          <p:nvPr/>
        </p:nvCxnSpPr>
        <p:spPr bwMode="auto">
          <a:xfrm rot="5400000">
            <a:off x="7624763" y="2165351"/>
            <a:ext cx="7651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8" name="AutoShape 24" descr="Stationery">
            <a:extLst>
              <a:ext uri="{FF2B5EF4-FFF2-40B4-BE49-F238E27FC236}">
                <a16:creationId xmlns:a16="http://schemas.microsoft.com/office/drawing/2014/main" id="{DB240C0A-FA4C-4400-A479-FBD9E986A660}"/>
              </a:ext>
            </a:extLst>
          </p:cNvPr>
          <p:cNvCxnSpPr>
            <a:cxnSpLocks noChangeShapeType="1"/>
            <a:stCxn id="195592" idx="2"/>
            <a:endCxn id="195597" idx="0"/>
          </p:cNvCxnSpPr>
          <p:nvPr/>
        </p:nvCxnSpPr>
        <p:spPr bwMode="auto">
          <a:xfrm rot="5400000">
            <a:off x="7500144" y="2815432"/>
            <a:ext cx="317500" cy="6969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09" name="AutoShape 25" descr="Stationery">
            <a:extLst>
              <a:ext uri="{FF2B5EF4-FFF2-40B4-BE49-F238E27FC236}">
                <a16:creationId xmlns:a16="http://schemas.microsoft.com/office/drawing/2014/main" id="{49778125-D73C-43AE-A2AA-EBF5722692BF}"/>
              </a:ext>
            </a:extLst>
          </p:cNvPr>
          <p:cNvCxnSpPr>
            <a:cxnSpLocks noChangeShapeType="1"/>
            <a:stCxn id="195592" idx="2"/>
            <a:endCxn id="195596" idx="0"/>
          </p:cNvCxnSpPr>
          <p:nvPr/>
        </p:nvCxnSpPr>
        <p:spPr bwMode="auto">
          <a:xfrm rot="16200000" flipH="1">
            <a:off x="8200232" y="2812257"/>
            <a:ext cx="317500" cy="703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10" name="AutoShape 26" descr="Stationery">
            <a:extLst>
              <a:ext uri="{FF2B5EF4-FFF2-40B4-BE49-F238E27FC236}">
                <a16:creationId xmlns:a16="http://schemas.microsoft.com/office/drawing/2014/main" id="{76439ADF-8AEF-4C2B-8F7E-E4A8B8EA2BCB}"/>
              </a:ext>
            </a:extLst>
          </p:cNvPr>
          <p:cNvCxnSpPr>
            <a:cxnSpLocks noChangeShapeType="1"/>
            <a:stCxn id="195596" idx="2"/>
            <a:endCxn id="195599" idx="0"/>
          </p:cNvCxnSpPr>
          <p:nvPr/>
        </p:nvCxnSpPr>
        <p:spPr bwMode="auto">
          <a:xfrm rot="5400000">
            <a:off x="8208170" y="3602832"/>
            <a:ext cx="325437" cy="679450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11" name="AutoShape 27" descr="Stationery">
            <a:extLst>
              <a:ext uri="{FF2B5EF4-FFF2-40B4-BE49-F238E27FC236}">
                <a16:creationId xmlns:a16="http://schemas.microsoft.com/office/drawing/2014/main" id="{9A653F59-A572-4838-815C-F7F6FB414F16}"/>
              </a:ext>
            </a:extLst>
          </p:cNvPr>
          <p:cNvCxnSpPr>
            <a:cxnSpLocks noChangeShapeType="1"/>
            <a:stCxn id="195596" idx="2"/>
            <a:endCxn id="195598" idx="0"/>
          </p:cNvCxnSpPr>
          <p:nvPr/>
        </p:nvCxnSpPr>
        <p:spPr bwMode="auto">
          <a:xfrm rot="16200000" flipH="1">
            <a:off x="8901908" y="3588545"/>
            <a:ext cx="325437" cy="708025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12" name="AutoShape 28" descr="Stationery">
            <a:extLst>
              <a:ext uri="{FF2B5EF4-FFF2-40B4-BE49-F238E27FC236}">
                <a16:creationId xmlns:a16="http://schemas.microsoft.com/office/drawing/2014/main" id="{8C682086-307C-4BC8-BA2D-1851CCF0B1EB}"/>
              </a:ext>
            </a:extLst>
          </p:cNvPr>
          <p:cNvCxnSpPr>
            <a:cxnSpLocks noChangeShapeType="1"/>
            <a:stCxn id="195599" idx="2"/>
            <a:endCxn id="195600" idx="0"/>
          </p:cNvCxnSpPr>
          <p:nvPr/>
        </p:nvCxnSpPr>
        <p:spPr bwMode="auto">
          <a:xfrm rot="5400000">
            <a:off x="7510464" y="4381501"/>
            <a:ext cx="339725" cy="7016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13" name="AutoShape 29" descr="Stationery">
            <a:extLst>
              <a:ext uri="{FF2B5EF4-FFF2-40B4-BE49-F238E27FC236}">
                <a16:creationId xmlns:a16="http://schemas.microsoft.com/office/drawing/2014/main" id="{8C95AE12-97F6-4CE0-932E-68F93583CF64}"/>
              </a:ext>
            </a:extLst>
          </p:cNvPr>
          <p:cNvCxnSpPr>
            <a:cxnSpLocks noChangeShapeType="1"/>
            <a:stCxn id="195599" idx="2"/>
            <a:endCxn id="195593" idx="0"/>
          </p:cNvCxnSpPr>
          <p:nvPr/>
        </p:nvCxnSpPr>
        <p:spPr bwMode="auto">
          <a:xfrm rot="16200000" flipH="1">
            <a:off x="8250635" y="4342208"/>
            <a:ext cx="339725" cy="7802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14" name="AutoShape 30" descr="Stationery">
            <a:extLst>
              <a:ext uri="{FF2B5EF4-FFF2-40B4-BE49-F238E27FC236}">
                <a16:creationId xmlns:a16="http://schemas.microsoft.com/office/drawing/2014/main" id="{212B1126-D33E-40F1-BC34-1D2E6DDB6145}"/>
              </a:ext>
            </a:extLst>
          </p:cNvPr>
          <p:cNvCxnSpPr>
            <a:cxnSpLocks noChangeShapeType="1"/>
            <a:stCxn id="195593" idx="2"/>
            <a:endCxn id="195594" idx="0"/>
          </p:cNvCxnSpPr>
          <p:nvPr/>
        </p:nvCxnSpPr>
        <p:spPr bwMode="auto">
          <a:xfrm>
            <a:off x="8810626" y="53594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615" name="AutoShape 31">
            <a:extLst>
              <a:ext uri="{FF2B5EF4-FFF2-40B4-BE49-F238E27FC236}">
                <a16:creationId xmlns:a16="http://schemas.microsoft.com/office/drawing/2014/main" id="{C343F7A2-CBD2-4216-90E9-501F92AD8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5346701"/>
            <a:ext cx="1854200" cy="874713"/>
          </a:xfrm>
          <a:prstGeom prst="plaque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祭司谱系</a:t>
            </a:r>
          </a:p>
        </p:txBody>
      </p:sp>
      <p:sp>
        <p:nvSpPr>
          <p:cNvPr id="195616" name="Text Box 32">
            <a:extLst>
              <a:ext uri="{FF2B5EF4-FFF2-40B4-BE49-F238E27FC236}">
                <a16:creationId xmlns:a16="http://schemas.microsoft.com/office/drawing/2014/main" id="{9871A97B-6EAE-43EB-B8D1-B26F08C60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8352" y="4885036"/>
            <a:ext cx="800219" cy="46166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扫罗</a:t>
            </a:r>
          </a:p>
        </p:txBody>
      </p:sp>
      <p:sp>
        <p:nvSpPr>
          <p:cNvPr id="195617" name="Text Box 33">
            <a:extLst>
              <a:ext uri="{FF2B5EF4-FFF2-40B4-BE49-F238E27FC236}">
                <a16:creationId xmlns:a16="http://schemas.microsoft.com/office/drawing/2014/main" id="{20908FE1-0CC9-4139-A5CC-E5892CF7F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1940" y="5664200"/>
            <a:ext cx="800219" cy="46166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大卫</a:t>
            </a:r>
          </a:p>
        </p:txBody>
      </p:sp>
    </p:spTree>
    <p:extLst>
      <p:ext uri="{BB962C8B-B14F-4D97-AF65-F5344CB8AC3E}">
        <p14:creationId xmlns:p14="http://schemas.microsoft.com/office/powerpoint/2010/main" val="355392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 descr="1sam4a">
            <a:extLst>
              <a:ext uri="{FF2B5EF4-FFF2-40B4-BE49-F238E27FC236}">
                <a16:creationId xmlns:a16="http://schemas.microsoft.com/office/drawing/2014/main" id="{6F742C13-D458-455C-91C5-49785B5FB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8323" name="Freeform 35">
            <a:extLst>
              <a:ext uri="{FF2B5EF4-FFF2-40B4-BE49-F238E27FC236}">
                <a16:creationId xmlns:a16="http://schemas.microsoft.com/office/drawing/2014/main" id="{CE1B22AE-318B-4BB0-A43D-B693952CDEC0}"/>
              </a:ext>
            </a:extLst>
          </p:cNvPr>
          <p:cNvSpPr>
            <a:spLocks/>
          </p:cNvSpPr>
          <p:nvPr/>
        </p:nvSpPr>
        <p:spPr bwMode="auto">
          <a:xfrm>
            <a:off x="5570538" y="3775075"/>
            <a:ext cx="849312" cy="476250"/>
          </a:xfrm>
          <a:custGeom>
            <a:avLst/>
            <a:gdLst>
              <a:gd name="T0" fmla="*/ 0 w 535"/>
              <a:gd name="T1" fmla="*/ 300 h 300"/>
              <a:gd name="T2" fmla="*/ 269 w 535"/>
              <a:gd name="T3" fmla="*/ 140 h 300"/>
              <a:gd name="T4" fmla="*/ 535 w 535"/>
              <a:gd name="T5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5" h="300">
                <a:moveTo>
                  <a:pt x="0" y="300"/>
                </a:moveTo>
                <a:cubicBezTo>
                  <a:pt x="90" y="245"/>
                  <a:pt x="180" y="190"/>
                  <a:pt x="269" y="140"/>
                </a:cubicBezTo>
                <a:cubicBezTo>
                  <a:pt x="358" y="90"/>
                  <a:pt x="427" y="54"/>
                  <a:pt x="535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1" name="AutoShape 3">
            <a:extLst>
              <a:ext uri="{FF2B5EF4-FFF2-40B4-BE49-F238E27FC236}">
                <a16:creationId xmlns:a16="http://schemas.microsoft.com/office/drawing/2014/main" id="{27DB9BF4-675C-4BD1-B511-3585409C6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838" y="3822701"/>
            <a:ext cx="965200" cy="385763"/>
          </a:xfrm>
          <a:prstGeom prst="wedgeRectCallout">
            <a:avLst>
              <a:gd name="adj1" fmla="val 67866"/>
              <a:gd name="adj2" fmla="val 38616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亚实突</a:t>
            </a:r>
          </a:p>
        </p:txBody>
      </p:sp>
      <p:sp>
        <p:nvSpPr>
          <p:cNvPr id="268292" name="Oval 4">
            <a:extLst>
              <a:ext uri="{FF2B5EF4-FFF2-40B4-BE49-F238E27FC236}">
                <a16:creationId xmlns:a16="http://schemas.microsoft.com/office/drawing/2014/main" id="{614ADDEB-D571-454B-A5FC-EAB71BA3C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1065213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293" name="Oval 5">
            <a:extLst>
              <a:ext uri="{FF2B5EF4-FFF2-40B4-BE49-F238E27FC236}">
                <a16:creationId xmlns:a16="http://schemas.microsoft.com/office/drawing/2014/main" id="{4E3D841A-5602-4E4E-B478-E99DEDDBE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6237288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294" name="AutoShape 6">
            <a:extLst>
              <a:ext uri="{FF2B5EF4-FFF2-40B4-BE49-F238E27FC236}">
                <a16:creationId xmlns:a16="http://schemas.microsoft.com/office/drawing/2014/main" id="{C966148F-4364-4AD7-8F98-F903F6A24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464" y="5761038"/>
            <a:ext cx="701675" cy="385762"/>
          </a:xfrm>
          <a:prstGeom prst="wedgeRectCallout">
            <a:avLst>
              <a:gd name="adj1" fmla="val -9644"/>
              <a:gd name="adj2" fmla="val -128713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迦特</a:t>
            </a:r>
          </a:p>
        </p:txBody>
      </p:sp>
      <p:sp>
        <p:nvSpPr>
          <p:cNvPr id="268295" name="AutoShape 7">
            <a:extLst>
              <a:ext uri="{FF2B5EF4-FFF2-40B4-BE49-F238E27FC236}">
                <a16:creationId xmlns:a16="http://schemas.microsoft.com/office/drawing/2014/main" id="{B3ECC1A7-2B3C-4DA2-89A1-FB6296C34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26" y="4371976"/>
            <a:ext cx="1160463" cy="385763"/>
          </a:xfrm>
          <a:prstGeom prst="wedgeRectCallout">
            <a:avLst>
              <a:gd name="adj1" fmla="val 29755"/>
              <a:gd name="adj2" fmla="val 99384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亚实基伦</a:t>
            </a:r>
          </a:p>
        </p:txBody>
      </p:sp>
      <p:sp>
        <p:nvSpPr>
          <p:cNvPr id="268296" name="AutoShape 8">
            <a:extLst>
              <a:ext uri="{FF2B5EF4-FFF2-40B4-BE49-F238E27FC236}">
                <a16:creationId xmlns:a16="http://schemas.microsoft.com/office/drawing/2014/main" id="{84D3F9C7-3184-42BC-9E58-92872A09F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9" y="6119813"/>
            <a:ext cx="701675" cy="385762"/>
          </a:xfrm>
          <a:prstGeom prst="wedgeRectCallout">
            <a:avLst>
              <a:gd name="adj1" fmla="val -67421"/>
              <a:gd name="adj2" fmla="val -7204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迦萨</a:t>
            </a:r>
          </a:p>
        </p:txBody>
      </p:sp>
      <p:sp>
        <p:nvSpPr>
          <p:cNvPr id="268297" name="AutoShape 9">
            <a:extLst>
              <a:ext uri="{FF2B5EF4-FFF2-40B4-BE49-F238E27FC236}">
                <a16:creationId xmlns:a16="http://schemas.microsoft.com/office/drawing/2014/main" id="{8466B923-8EFF-4DE4-B8DD-2CD7CC7D9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9" y="442913"/>
            <a:ext cx="1112837" cy="385762"/>
          </a:xfrm>
          <a:prstGeom prst="wedgeRectCallout">
            <a:avLst>
              <a:gd name="adj1" fmla="val -45292"/>
              <a:gd name="adj2" fmla="val 102676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以便以谢</a:t>
            </a:r>
          </a:p>
        </p:txBody>
      </p:sp>
      <p:sp>
        <p:nvSpPr>
          <p:cNvPr id="268298" name="AutoShape 10">
            <a:extLst>
              <a:ext uri="{FF2B5EF4-FFF2-40B4-BE49-F238E27FC236}">
                <a16:creationId xmlns:a16="http://schemas.microsoft.com/office/drawing/2014/main" id="{7B65A617-9DAE-4F5E-93C4-1EBF92B18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864" y="446088"/>
            <a:ext cx="701675" cy="385762"/>
          </a:xfrm>
          <a:prstGeom prst="wedgeRectCallout">
            <a:avLst>
              <a:gd name="adj1" fmla="val 20102"/>
              <a:gd name="adj2" fmla="val 107694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亚弗</a:t>
            </a:r>
          </a:p>
        </p:txBody>
      </p:sp>
      <p:sp>
        <p:nvSpPr>
          <p:cNvPr id="268299" name="AutoShape 11">
            <a:extLst>
              <a:ext uri="{FF2B5EF4-FFF2-40B4-BE49-F238E27FC236}">
                <a16:creationId xmlns:a16="http://schemas.microsoft.com/office/drawing/2014/main" id="{47D1C6DC-55E1-4747-A882-051BAA755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942975"/>
            <a:ext cx="303212" cy="342900"/>
          </a:xfrm>
          <a:prstGeom prst="irregularSeal1">
            <a:avLst/>
          </a:prstGeom>
          <a:solidFill>
            <a:srgbClr val="FF99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00" name="Rectangle 12">
            <a:extLst>
              <a:ext uri="{FF2B5EF4-FFF2-40B4-BE49-F238E27FC236}">
                <a16:creationId xmlns:a16="http://schemas.microsoft.com/office/drawing/2014/main" id="{2AFACAD4-04A7-4D83-A002-223DC5182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1" y="904875"/>
            <a:ext cx="658813" cy="3698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>
              <a:lnSpc>
                <a:spcPct val="95000"/>
              </a:lnSpc>
            </a:pPr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约柜</a:t>
            </a:r>
          </a:p>
        </p:txBody>
      </p:sp>
      <p:sp>
        <p:nvSpPr>
          <p:cNvPr id="268301" name="Freeform 13">
            <a:extLst>
              <a:ext uri="{FF2B5EF4-FFF2-40B4-BE49-F238E27FC236}">
                <a16:creationId xmlns:a16="http://schemas.microsoft.com/office/drawing/2014/main" id="{53F35586-9335-426D-9245-5A435D572EAA}"/>
              </a:ext>
            </a:extLst>
          </p:cNvPr>
          <p:cNvSpPr>
            <a:spLocks/>
          </p:cNvSpPr>
          <p:nvPr/>
        </p:nvSpPr>
        <p:spPr bwMode="auto">
          <a:xfrm>
            <a:off x="3417889" y="1071564"/>
            <a:ext cx="2416175" cy="3030537"/>
          </a:xfrm>
          <a:custGeom>
            <a:avLst/>
            <a:gdLst>
              <a:gd name="T0" fmla="*/ 1522 w 1522"/>
              <a:gd name="T1" fmla="*/ 8 h 1909"/>
              <a:gd name="T2" fmla="*/ 1210 w 1522"/>
              <a:gd name="T3" fmla="*/ 49 h 1909"/>
              <a:gd name="T4" fmla="*/ 708 w 1522"/>
              <a:gd name="T5" fmla="*/ 304 h 1909"/>
              <a:gd name="T6" fmla="*/ 626 w 1522"/>
              <a:gd name="T7" fmla="*/ 707 h 1909"/>
              <a:gd name="T8" fmla="*/ 469 w 1522"/>
              <a:gd name="T9" fmla="*/ 1168 h 1909"/>
              <a:gd name="T10" fmla="*/ 124 w 1522"/>
              <a:gd name="T11" fmla="*/ 1645 h 1909"/>
              <a:gd name="T12" fmla="*/ 0 w 1522"/>
              <a:gd name="T13" fmla="*/ 1909 h 1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22" h="1909">
                <a:moveTo>
                  <a:pt x="1522" y="8"/>
                </a:moveTo>
                <a:cubicBezTo>
                  <a:pt x="1434" y="4"/>
                  <a:pt x="1346" y="0"/>
                  <a:pt x="1210" y="49"/>
                </a:cubicBezTo>
                <a:cubicBezTo>
                  <a:pt x="1074" y="98"/>
                  <a:pt x="805" y="194"/>
                  <a:pt x="708" y="304"/>
                </a:cubicBezTo>
                <a:cubicBezTo>
                  <a:pt x="611" y="414"/>
                  <a:pt x="666" y="563"/>
                  <a:pt x="626" y="707"/>
                </a:cubicBezTo>
                <a:cubicBezTo>
                  <a:pt x="586" y="851"/>
                  <a:pt x="553" y="1012"/>
                  <a:pt x="469" y="1168"/>
                </a:cubicBezTo>
                <a:cubicBezTo>
                  <a:pt x="385" y="1324"/>
                  <a:pt x="202" y="1521"/>
                  <a:pt x="124" y="1645"/>
                </a:cubicBezTo>
                <a:cubicBezTo>
                  <a:pt x="46" y="1769"/>
                  <a:pt x="59" y="1791"/>
                  <a:pt x="0" y="190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302" name="Oval 14">
            <a:extLst>
              <a:ext uri="{FF2B5EF4-FFF2-40B4-BE49-F238E27FC236}">
                <a16:creationId xmlns:a16="http://schemas.microsoft.com/office/drawing/2014/main" id="{4AF98ACD-4BDE-44E1-BD91-E92F1E49E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027113"/>
            <a:ext cx="152400" cy="1524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03" name="Freeform 15">
            <a:extLst>
              <a:ext uri="{FF2B5EF4-FFF2-40B4-BE49-F238E27FC236}">
                <a16:creationId xmlns:a16="http://schemas.microsoft.com/office/drawing/2014/main" id="{12964484-007F-4B3F-8770-08931044D53A}"/>
              </a:ext>
            </a:extLst>
          </p:cNvPr>
          <p:cNvSpPr>
            <a:spLocks/>
          </p:cNvSpPr>
          <p:nvPr/>
        </p:nvSpPr>
        <p:spPr bwMode="auto">
          <a:xfrm>
            <a:off x="5926138" y="1071563"/>
            <a:ext cx="1789112" cy="692150"/>
          </a:xfrm>
          <a:custGeom>
            <a:avLst/>
            <a:gdLst>
              <a:gd name="T0" fmla="*/ 1127 w 1127"/>
              <a:gd name="T1" fmla="*/ 436 h 436"/>
              <a:gd name="T2" fmla="*/ 617 w 1127"/>
              <a:gd name="T3" fmla="*/ 123 h 436"/>
              <a:gd name="T4" fmla="*/ 0 w 1127"/>
              <a:gd name="T5" fmla="*/ 16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27" h="436">
                <a:moveTo>
                  <a:pt x="1127" y="436"/>
                </a:moveTo>
                <a:cubicBezTo>
                  <a:pt x="966" y="314"/>
                  <a:pt x="805" y="193"/>
                  <a:pt x="617" y="123"/>
                </a:cubicBezTo>
                <a:cubicBezTo>
                  <a:pt x="429" y="53"/>
                  <a:pt x="282" y="0"/>
                  <a:pt x="0" y="1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304" name="Oval 16">
            <a:extLst>
              <a:ext uri="{FF2B5EF4-FFF2-40B4-BE49-F238E27FC236}">
                <a16:creationId xmlns:a16="http://schemas.microsoft.com/office/drawing/2014/main" id="{402D510E-B413-46D2-BDAD-BA564D96C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5400" y="1676400"/>
            <a:ext cx="152400" cy="1524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05" name="AutoShape 17">
            <a:extLst>
              <a:ext uri="{FF2B5EF4-FFF2-40B4-BE49-F238E27FC236}">
                <a16:creationId xmlns:a16="http://schemas.microsoft.com/office/drawing/2014/main" id="{BAC8AD67-9CD7-4755-9FAE-80806CE38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9" y="1547814"/>
            <a:ext cx="701675" cy="384175"/>
          </a:xfrm>
          <a:prstGeom prst="wedgeRectCallout">
            <a:avLst>
              <a:gd name="adj1" fmla="val -82352"/>
              <a:gd name="adj2" fmla="val 7852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示罗</a:t>
            </a:r>
          </a:p>
        </p:txBody>
      </p:sp>
      <p:sp>
        <p:nvSpPr>
          <p:cNvPr id="268306" name="AutoShape 18">
            <a:extLst>
              <a:ext uri="{FF2B5EF4-FFF2-40B4-BE49-F238E27FC236}">
                <a16:creationId xmlns:a16="http://schemas.microsoft.com/office/drawing/2014/main" id="{E260164B-6FFB-48C2-B806-F7B91EF3A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164" y="3840164"/>
            <a:ext cx="536575" cy="706437"/>
          </a:xfrm>
          <a:prstGeom prst="irregularSeal1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09" name="Freeform 21">
            <a:extLst>
              <a:ext uri="{FF2B5EF4-FFF2-40B4-BE49-F238E27FC236}">
                <a16:creationId xmlns:a16="http://schemas.microsoft.com/office/drawing/2014/main" id="{B00A2304-21D4-4265-AEC3-5BF4ACC90009}"/>
              </a:ext>
            </a:extLst>
          </p:cNvPr>
          <p:cNvSpPr>
            <a:spLocks/>
          </p:cNvSpPr>
          <p:nvPr/>
        </p:nvSpPr>
        <p:spPr bwMode="auto">
          <a:xfrm>
            <a:off x="3362325" y="4195763"/>
            <a:ext cx="869950" cy="1103312"/>
          </a:xfrm>
          <a:custGeom>
            <a:avLst/>
            <a:gdLst>
              <a:gd name="T0" fmla="*/ 0 w 548"/>
              <a:gd name="T1" fmla="*/ 0 h 695"/>
              <a:gd name="T2" fmla="*/ 336 w 548"/>
              <a:gd name="T3" fmla="*/ 336 h 695"/>
              <a:gd name="T4" fmla="*/ 548 w 548"/>
              <a:gd name="T5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8" h="695">
                <a:moveTo>
                  <a:pt x="0" y="0"/>
                </a:moveTo>
                <a:cubicBezTo>
                  <a:pt x="122" y="110"/>
                  <a:pt x="245" y="220"/>
                  <a:pt x="336" y="336"/>
                </a:cubicBezTo>
                <a:cubicBezTo>
                  <a:pt x="427" y="452"/>
                  <a:pt x="499" y="599"/>
                  <a:pt x="548" y="695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310" name="AutoShape 22">
            <a:extLst>
              <a:ext uri="{FF2B5EF4-FFF2-40B4-BE49-F238E27FC236}">
                <a16:creationId xmlns:a16="http://schemas.microsoft.com/office/drawing/2014/main" id="{B3A8769B-682C-48F7-830C-311210692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564" y="5033964"/>
            <a:ext cx="536575" cy="706437"/>
          </a:xfrm>
          <a:prstGeom prst="irregularSeal1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1" name="Oval 23">
            <a:extLst>
              <a:ext uri="{FF2B5EF4-FFF2-40B4-BE49-F238E27FC236}">
                <a16:creationId xmlns:a16="http://schemas.microsoft.com/office/drawing/2014/main" id="{C428B875-36A2-42CB-BC47-6E870CC6D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4925" y="4953000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2" name="Freeform 24">
            <a:extLst>
              <a:ext uri="{FF2B5EF4-FFF2-40B4-BE49-F238E27FC236}">
                <a16:creationId xmlns:a16="http://schemas.microsoft.com/office/drawing/2014/main" id="{B5F53E4D-0D89-499E-8F3A-759A6BD1E1A3}"/>
              </a:ext>
            </a:extLst>
          </p:cNvPr>
          <p:cNvSpPr>
            <a:spLocks/>
          </p:cNvSpPr>
          <p:nvPr/>
        </p:nvSpPr>
        <p:spPr bwMode="auto">
          <a:xfrm>
            <a:off x="4262439" y="3946526"/>
            <a:ext cx="166687" cy="1408113"/>
          </a:xfrm>
          <a:custGeom>
            <a:avLst/>
            <a:gdLst>
              <a:gd name="T0" fmla="*/ 0 w 105"/>
              <a:gd name="T1" fmla="*/ 887 h 887"/>
              <a:gd name="T2" fmla="*/ 29 w 105"/>
              <a:gd name="T3" fmla="*/ 397 h 887"/>
              <a:gd name="T4" fmla="*/ 105 w 105"/>
              <a:gd name="T5" fmla="*/ 0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887">
                <a:moveTo>
                  <a:pt x="0" y="887"/>
                </a:moveTo>
                <a:cubicBezTo>
                  <a:pt x="6" y="716"/>
                  <a:pt x="12" y="545"/>
                  <a:pt x="29" y="397"/>
                </a:cubicBezTo>
                <a:cubicBezTo>
                  <a:pt x="46" y="249"/>
                  <a:pt x="79" y="108"/>
                  <a:pt x="105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313" name="Oval 25">
            <a:extLst>
              <a:ext uri="{FF2B5EF4-FFF2-40B4-BE49-F238E27FC236}">
                <a16:creationId xmlns:a16="http://schemas.microsoft.com/office/drawing/2014/main" id="{1078123E-18A3-400B-AA75-D8D86EA6A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5295900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4" name="AutoShape 26">
            <a:extLst>
              <a:ext uri="{FF2B5EF4-FFF2-40B4-BE49-F238E27FC236}">
                <a16:creationId xmlns:a16="http://schemas.microsoft.com/office/drawing/2014/main" id="{C9566C2F-100C-43F1-896D-DFB6CD755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3171826"/>
            <a:ext cx="965200" cy="385763"/>
          </a:xfrm>
          <a:prstGeom prst="wedgeRectCallout">
            <a:avLst>
              <a:gd name="adj1" fmla="val -7731"/>
              <a:gd name="adj2" fmla="val 112139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以革伦</a:t>
            </a:r>
          </a:p>
        </p:txBody>
      </p:sp>
      <p:sp>
        <p:nvSpPr>
          <p:cNvPr id="268315" name="Oval 27">
            <a:extLst>
              <a:ext uri="{FF2B5EF4-FFF2-40B4-BE49-F238E27FC236}">
                <a16:creationId xmlns:a16="http://schemas.microsoft.com/office/drawing/2014/main" id="{F6B574DD-95AB-4F41-8610-290DCC316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111625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6" name="AutoShape 28">
            <a:extLst>
              <a:ext uri="{FF2B5EF4-FFF2-40B4-BE49-F238E27FC236}">
                <a16:creationId xmlns:a16="http://schemas.microsoft.com/office/drawing/2014/main" id="{56159A6E-5B96-44C9-9732-AF55EFAB5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764" y="3532189"/>
            <a:ext cx="536575" cy="706437"/>
          </a:xfrm>
          <a:prstGeom prst="irregularSeal1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7" name="Freeform 29">
            <a:extLst>
              <a:ext uri="{FF2B5EF4-FFF2-40B4-BE49-F238E27FC236}">
                <a16:creationId xmlns:a16="http://schemas.microsoft.com/office/drawing/2014/main" id="{5D35EC52-C059-479E-B83C-41EB759A69A7}"/>
              </a:ext>
            </a:extLst>
          </p:cNvPr>
          <p:cNvSpPr>
            <a:spLocks/>
          </p:cNvSpPr>
          <p:nvPr/>
        </p:nvSpPr>
        <p:spPr bwMode="auto">
          <a:xfrm>
            <a:off x="4465638" y="3806825"/>
            <a:ext cx="965200" cy="458788"/>
          </a:xfrm>
          <a:custGeom>
            <a:avLst/>
            <a:gdLst>
              <a:gd name="T0" fmla="*/ 0 w 608"/>
              <a:gd name="T1" fmla="*/ 42 h 289"/>
              <a:gd name="T2" fmla="*/ 189 w 608"/>
              <a:gd name="T3" fmla="*/ 25 h 289"/>
              <a:gd name="T4" fmla="*/ 432 w 608"/>
              <a:gd name="T5" fmla="*/ 191 h 289"/>
              <a:gd name="T6" fmla="*/ 608 w 608"/>
              <a:gd name="T7" fmla="*/ 28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8" h="289">
                <a:moveTo>
                  <a:pt x="0" y="42"/>
                </a:moveTo>
                <a:cubicBezTo>
                  <a:pt x="32" y="39"/>
                  <a:pt x="117" y="0"/>
                  <a:pt x="189" y="25"/>
                </a:cubicBezTo>
                <a:cubicBezTo>
                  <a:pt x="261" y="50"/>
                  <a:pt x="362" y="147"/>
                  <a:pt x="432" y="191"/>
                </a:cubicBezTo>
                <a:cubicBezTo>
                  <a:pt x="502" y="235"/>
                  <a:pt x="571" y="269"/>
                  <a:pt x="608" y="28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318" name="Oval 30">
            <a:extLst>
              <a:ext uri="{FF2B5EF4-FFF2-40B4-BE49-F238E27FC236}">
                <a16:creationId xmlns:a16="http://schemas.microsoft.com/office/drawing/2014/main" id="{41CD27B7-26A9-4A75-8AEC-CE6F0DA85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25" y="4200525"/>
            <a:ext cx="152400" cy="1524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19" name="AutoShape 31">
            <a:extLst>
              <a:ext uri="{FF2B5EF4-FFF2-40B4-BE49-F238E27FC236}">
                <a16:creationId xmlns:a16="http://schemas.microsoft.com/office/drawing/2014/main" id="{4C7F11D7-6C6D-4F61-8EE2-4D21C7FD2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925" y="4702176"/>
            <a:ext cx="965200" cy="385763"/>
          </a:xfrm>
          <a:prstGeom prst="wedgeRectCallout">
            <a:avLst>
              <a:gd name="adj1" fmla="val -21051"/>
              <a:gd name="adj2" fmla="val -137653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伯示麦</a:t>
            </a:r>
          </a:p>
        </p:txBody>
      </p:sp>
      <p:sp>
        <p:nvSpPr>
          <p:cNvPr id="268320" name="Oval 32">
            <a:extLst>
              <a:ext uri="{FF2B5EF4-FFF2-40B4-BE49-F238E27FC236}">
                <a16:creationId xmlns:a16="http://schemas.microsoft.com/office/drawing/2014/main" id="{13F30D2A-1568-4073-A472-92A11B26B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3806825"/>
            <a:ext cx="152400" cy="152400"/>
          </a:xfrm>
          <a:prstGeom prst="ellipse">
            <a:avLst/>
          </a:prstGeom>
          <a:solidFill>
            <a:srgbClr val="CC66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21" name="Oval 33">
            <a:extLst>
              <a:ext uri="{FF2B5EF4-FFF2-40B4-BE49-F238E27FC236}">
                <a16:creationId xmlns:a16="http://schemas.microsoft.com/office/drawing/2014/main" id="{A395A729-55A4-46E7-8858-7F1FFFA0B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788" y="3660775"/>
            <a:ext cx="152400" cy="1524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8322" name="AutoShape 34">
            <a:extLst>
              <a:ext uri="{FF2B5EF4-FFF2-40B4-BE49-F238E27FC236}">
                <a16:creationId xmlns:a16="http://schemas.microsoft.com/office/drawing/2014/main" id="{61742857-A8AC-43E1-BCA3-407E8A827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3043238"/>
            <a:ext cx="1158875" cy="385762"/>
          </a:xfrm>
          <a:prstGeom prst="wedgeRectCallout">
            <a:avLst>
              <a:gd name="adj1" fmla="val -16847"/>
              <a:gd name="adj2" fmla="val 105144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基列耶琳</a:t>
            </a:r>
          </a:p>
        </p:txBody>
      </p:sp>
      <p:sp>
        <p:nvSpPr>
          <p:cNvPr id="268326" name="AutoShape 38">
            <a:extLst>
              <a:ext uri="{FF2B5EF4-FFF2-40B4-BE49-F238E27FC236}">
                <a16:creationId xmlns:a16="http://schemas.microsoft.com/office/drawing/2014/main" id="{4B0B1DC1-E6C0-4BC7-8B72-830FDE482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2514601"/>
            <a:ext cx="1905000" cy="468313"/>
          </a:xfrm>
          <a:prstGeom prst="wedgeRectCallout">
            <a:avLst>
              <a:gd name="adj1" fmla="val -30417"/>
              <a:gd name="adj2" fmla="val -11019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约柜在此逾</a:t>
            </a:r>
            <a:r>
              <a:rPr lang="en-US" altLang="zh-CN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60</a:t>
            </a:r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zh-TW" altLang="en-US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876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4B168F64-ACA4-44C9-ADD7-524766D87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712" y="1066800"/>
            <a:ext cx="3625088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士师</a:t>
            </a:r>
          </a:p>
        </p:txBody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7B4A5F8A-7918-4B03-B617-6DA748AE5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800" y="1066800"/>
            <a:ext cx="4330192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君王</a:t>
            </a:r>
          </a:p>
        </p:txBody>
      </p:sp>
      <p:sp>
        <p:nvSpPr>
          <p:cNvPr id="300036" name="Rectangle 4">
            <a:extLst>
              <a:ext uri="{FF2B5EF4-FFF2-40B4-BE49-F238E27FC236}">
                <a16:creationId xmlns:a16="http://schemas.microsoft.com/office/drawing/2014/main" id="{B05A741E-887B-45D9-ACAF-FE81B6AB8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712" y="1600200"/>
            <a:ext cx="3625088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神治</a:t>
            </a:r>
          </a:p>
        </p:txBody>
      </p:sp>
      <p:sp>
        <p:nvSpPr>
          <p:cNvPr id="300037" name="Rectangle 5">
            <a:extLst>
              <a:ext uri="{FF2B5EF4-FFF2-40B4-BE49-F238E27FC236}">
                <a16:creationId xmlns:a16="http://schemas.microsoft.com/office/drawing/2014/main" id="{51A8DE19-2C09-40D1-83EB-E91AB7029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1600200"/>
            <a:ext cx="4328604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人治</a:t>
            </a:r>
          </a:p>
        </p:txBody>
      </p:sp>
      <p:sp>
        <p:nvSpPr>
          <p:cNvPr id="300038" name="Rectangle 6">
            <a:extLst>
              <a:ext uri="{FF2B5EF4-FFF2-40B4-BE49-F238E27FC236}">
                <a16:creationId xmlns:a16="http://schemas.microsoft.com/office/drawing/2014/main" id="{0BCB46BC-6B18-4838-A8E5-C1AB589ED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124" y="2133600"/>
            <a:ext cx="3626676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神拣选</a:t>
            </a:r>
          </a:p>
        </p:txBody>
      </p:sp>
      <p:sp>
        <p:nvSpPr>
          <p:cNvPr id="300039" name="Rectangle 7">
            <a:extLst>
              <a:ext uri="{FF2B5EF4-FFF2-40B4-BE49-F238E27FC236}">
                <a16:creationId xmlns:a16="http://schemas.microsoft.com/office/drawing/2014/main" id="{E463D3D4-2B71-4D59-AB36-02A39DB42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2133600"/>
            <a:ext cx="4328604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世袭</a:t>
            </a:r>
          </a:p>
        </p:txBody>
      </p:sp>
      <p:sp>
        <p:nvSpPr>
          <p:cNvPr id="300040" name="Rectangle 8">
            <a:extLst>
              <a:ext uri="{FF2B5EF4-FFF2-40B4-BE49-F238E27FC236}">
                <a16:creationId xmlns:a16="http://schemas.microsoft.com/office/drawing/2014/main" id="{2AAE7A14-C269-4BCA-AB79-AA81783F9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095" y="2667000"/>
            <a:ext cx="3608705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简单</a:t>
            </a:r>
          </a:p>
        </p:txBody>
      </p:sp>
      <p:sp>
        <p:nvSpPr>
          <p:cNvPr id="300041" name="Rectangle 9">
            <a:extLst>
              <a:ext uri="{FF2B5EF4-FFF2-40B4-BE49-F238E27FC236}">
                <a16:creationId xmlns:a16="http://schemas.microsoft.com/office/drawing/2014/main" id="{49BED7A4-47FE-4A70-AE7E-B775A63FD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2667000"/>
            <a:ext cx="4328604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复杂</a:t>
            </a:r>
          </a:p>
        </p:txBody>
      </p:sp>
      <p:sp>
        <p:nvSpPr>
          <p:cNvPr id="300042" name="Rectangle 10">
            <a:extLst>
              <a:ext uri="{FF2B5EF4-FFF2-40B4-BE49-F238E27FC236}">
                <a16:creationId xmlns:a16="http://schemas.microsoft.com/office/drawing/2014/main" id="{C048E8DF-FDFB-4B62-9218-4E232AC46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507" y="3200400"/>
            <a:ext cx="3610293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士师、长老</a:t>
            </a:r>
          </a:p>
        </p:txBody>
      </p:sp>
      <p:sp>
        <p:nvSpPr>
          <p:cNvPr id="300043" name="Rectangle 11">
            <a:extLst>
              <a:ext uri="{FF2B5EF4-FFF2-40B4-BE49-F238E27FC236}">
                <a16:creationId xmlns:a16="http://schemas.microsoft.com/office/drawing/2014/main" id="{90CFEC27-3953-4474-8DF4-32210B2ED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3200400"/>
            <a:ext cx="4328604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君王、臣宰</a:t>
            </a:r>
          </a:p>
        </p:txBody>
      </p:sp>
      <p:sp>
        <p:nvSpPr>
          <p:cNvPr id="300044" name="Rectangle 12">
            <a:extLst>
              <a:ext uri="{FF2B5EF4-FFF2-40B4-BE49-F238E27FC236}">
                <a16:creationId xmlns:a16="http://schemas.microsoft.com/office/drawing/2014/main" id="{2BABAD07-9BCF-4FA1-898B-663483D4E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507" y="3733800"/>
            <a:ext cx="3610293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临时徵召</a:t>
            </a:r>
          </a:p>
        </p:txBody>
      </p:sp>
      <p:sp>
        <p:nvSpPr>
          <p:cNvPr id="300045" name="Rectangle 13">
            <a:extLst>
              <a:ext uri="{FF2B5EF4-FFF2-40B4-BE49-F238E27FC236}">
                <a16:creationId xmlns:a16="http://schemas.microsoft.com/office/drawing/2014/main" id="{5275836C-E92F-4BEF-B6D0-C7FE6D161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3733800"/>
            <a:ext cx="4328604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有正规军</a:t>
            </a:r>
          </a:p>
        </p:txBody>
      </p:sp>
      <p:sp>
        <p:nvSpPr>
          <p:cNvPr id="300046" name="Rectangle 14">
            <a:extLst>
              <a:ext uri="{FF2B5EF4-FFF2-40B4-BE49-F238E27FC236}">
                <a16:creationId xmlns:a16="http://schemas.microsoft.com/office/drawing/2014/main" id="{D3DB7E3C-5CD5-4DF6-A1DE-632624A80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3919" y="4267200"/>
            <a:ext cx="3611881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 dirty="0">
                <a:ea typeface="SimHei" panose="02010609060101010101" pitchFamily="49" charset="-122"/>
              </a:rPr>
              <a:t>简陋，参战者自备</a:t>
            </a:r>
            <a:endParaRPr lang="zh-TW" altLang="en-US" sz="3600" b="1" dirty="0">
              <a:ea typeface="SimHei" panose="02010609060101010101" pitchFamily="49" charset="-122"/>
            </a:endParaRPr>
          </a:p>
        </p:txBody>
      </p:sp>
      <p:sp>
        <p:nvSpPr>
          <p:cNvPr id="300047" name="Rectangle 15">
            <a:extLst>
              <a:ext uri="{FF2B5EF4-FFF2-40B4-BE49-F238E27FC236}">
                <a16:creationId xmlns:a16="http://schemas.microsoft.com/office/drawing/2014/main" id="{FBADFFA1-E9D4-49B1-BA35-54D3F5E93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4267200"/>
            <a:ext cx="4328604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ea typeface="SimHei" panose="02010609060101010101" pitchFamily="49" charset="-122"/>
              </a:rPr>
              <a:t>精良，政府制造提供</a:t>
            </a:r>
          </a:p>
        </p:txBody>
      </p:sp>
      <p:sp>
        <p:nvSpPr>
          <p:cNvPr id="300048" name="Rectangle 16">
            <a:extLst>
              <a:ext uri="{FF2B5EF4-FFF2-40B4-BE49-F238E27FC236}">
                <a16:creationId xmlns:a16="http://schemas.microsoft.com/office/drawing/2014/main" id="{BE72F731-6752-4444-B029-EFB1479BB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3919" y="4800600"/>
            <a:ext cx="3611881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无</a:t>
            </a:r>
          </a:p>
        </p:txBody>
      </p:sp>
      <p:sp>
        <p:nvSpPr>
          <p:cNvPr id="300049" name="Rectangle 17">
            <a:extLst>
              <a:ext uri="{FF2B5EF4-FFF2-40B4-BE49-F238E27FC236}">
                <a16:creationId xmlns:a16="http://schemas.microsoft.com/office/drawing/2014/main" id="{42663F31-1974-4AB9-9036-9140CC198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4800600"/>
            <a:ext cx="4328604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必要</a:t>
            </a:r>
          </a:p>
        </p:txBody>
      </p:sp>
      <p:sp>
        <p:nvSpPr>
          <p:cNvPr id="300050" name="Rectangle 18">
            <a:extLst>
              <a:ext uri="{FF2B5EF4-FFF2-40B4-BE49-F238E27FC236}">
                <a16:creationId xmlns:a16="http://schemas.microsoft.com/office/drawing/2014/main" id="{ED367836-0E8A-4EBD-9934-EE465DDBA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3919" y="5334000"/>
            <a:ext cx="3611881" cy="5334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不会</a:t>
            </a:r>
          </a:p>
        </p:txBody>
      </p:sp>
      <p:sp>
        <p:nvSpPr>
          <p:cNvPr id="300051" name="Rectangle 19">
            <a:extLst>
              <a:ext uri="{FF2B5EF4-FFF2-40B4-BE49-F238E27FC236}">
                <a16:creationId xmlns:a16="http://schemas.microsoft.com/office/drawing/2014/main" id="{DFE0C27B-A39C-4B3D-9D2C-E8CFE63C5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5334000"/>
            <a:ext cx="4328604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会</a:t>
            </a:r>
          </a:p>
        </p:txBody>
      </p:sp>
      <p:sp>
        <p:nvSpPr>
          <p:cNvPr id="300052" name="Text Box 20">
            <a:extLst>
              <a:ext uri="{FF2B5EF4-FFF2-40B4-BE49-F238E27FC236}">
                <a16:creationId xmlns:a16="http://schemas.microsoft.com/office/drawing/2014/main" id="{516144D3-9ADF-49BC-934C-B90DEAEB7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652" y="148680"/>
            <a:ext cx="697498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ea typeface="SimHei" panose="02010609060101010101" pitchFamily="49" charset="-122"/>
              </a:rPr>
              <a:t>士师制度和君王制度的比较</a:t>
            </a:r>
            <a:endParaRPr lang="zh-TW" altLang="en-US" sz="4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300053" name="Rectangle 21">
            <a:extLst>
              <a:ext uri="{FF2B5EF4-FFF2-40B4-BE49-F238E27FC236}">
                <a16:creationId xmlns:a16="http://schemas.microsoft.com/office/drawing/2014/main" id="{4A302AFC-D87C-4708-9F6A-DD28AFAFA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66800"/>
            <a:ext cx="2724912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0054" name="Rectangle 22">
            <a:extLst>
              <a:ext uri="{FF2B5EF4-FFF2-40B4-BE49-F238E27FC236}">
                <a16:creationId xmlns:a16="http://schemas.microsoft.com/office/drawing/2014/main" id="{B08B51DE-450B-4AA5-8347-56C486078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2724912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本质</a:t>
            </a:r>
          </a:p>
        </p:txBody>
      </p:sp>
      <p:sp>
        <p:nvSpPr>
          <p:cNvPr id="300055" name="Rectangle 23">
            <a:extLst>
              <a:ext uri="{FF2B5EF4-FFF2-40B4-BE49-F238E27FC236}">
                <a16:creationId xmlns:a16="http://schemas.microsoft.com/office/drawing/2014/main" id="{9A385A6A-17BA-4C9F-A934-535A440D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" y="2133600"/>
            <a:ext cx="2708529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 dirty="0">
                <a:ea typeface="SimHei" panose="02010609060101010101" pitchFamily="49" charset="-122"/>
              </a:rPr>
              <a:t>领袖的产生</a:t>
            </a:r>
            <a:endParaRPr lang="zh-TW" altLang="en-US" sz="3600" b="1" dirty="0">
              <a:ea typeface="SimHei" panose="02010609060101010101" pitchFamily="49" charset="-122"/>
            </a:endParaRPr>
          </a:p>
        </p:txBody>
      </p:sp>
      <p:sp>
        <p:nvSpPr>
          <p:cNvPr id="300056" name="Rectangle 24">
            <a:extLst>
              <a:ext uri="{FF2B5EF4-FFF2-40B4-BE49-F238E27FC236}">
                <a16:creationId xmlns:a16="http://schemas.microsoft.com/office/drawing/2014/main" id="{9E504516-8F1E-4C01-B7C1-0BF6E2ADD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67000"/>
            <a:ext cx="2724912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政治系统</a:t>
            </a:r>
          </a:p>
        </p:txBody>
      </p:sp>
      <p:sp>
        <p:nvSpPr>
          <p:cNvPr id="300057" name="Rectangle 25">
            <a:extLst>
              <a:ext uri="{FF2B5EF4-FFF2-40B4-BE49-F238E27FC236}">
                <a16:creationId xmlns:a16="http://schemas.microsoft.com/office/drawing/2014/main" id="{18A511C6-A36F-4E90-AD34-9E865705C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3200400"/>
            <a:ext cx="2708529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zh-TW" altLang="en-US" sz="3600" b="1">
                <a:ea typeface="SimHei" panose="02010609060101010101" pitchFamily="49" charset="-122"/>
              </a:rPr>
              <a:t>治理者</a:t>
            </a:r>
          </a:p>
        </p:txBody>
      </p:sp>
      <p:sp>
        <p:nvSpPr>
          <p:cNvPr id="300058" name="Rectangle 26">
            <a:extLst>
              <a:ext uri="{FF2B5EF4-FFF2-40B4-BE49-F238E27FC236}">
                <a16:creationId xmlns:a16="http://schemas.microsoft.com/office/drawing/2014/main" id="{4C664EA1-5590-42A5-B66D-5D8ADDA26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3733800"/>
            <a:ext cx="2708529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军队</a:t>
            </a:r>
          </a:p>
        </p:txBody>
      </p:sp>
      <p:sp>
        <p:nvSpPr>
          <p:cNvPr id="300059" name="Rectangle 27">
            <a:extLst>
              <a:ext uri="{FF2B5EF4-FFF2-40B4-BE49-F238E27FC236}">
                <a16:creationId xmlns:a16="http://schemas.microsoft.com/office/drawing/2014/main" id="{B4047639-FE49-4EED-8958-35A1A3516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4267200"/>
            <a:ext cx="2708529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>
                <a:ea typeface="SimHei" panose="02010609060101010101" pitchFamily="49" charset="-122"/>
              </a:rPr>
              <a:t>武器</a:t>
            </a:r>
          </a:p>
        </p:txBody>
      </p:sp>
      <p:sp>
        <p:nvSpPr>
          <p:cNvPr id="300060" name="Rectangle 28">
            <a:extLst>
              <a:ext uri="{FF2B5EF4-FFF2-40B4-BE49-F238E27FC236}">
                <a16:creationId xmlns:a16="http://schemas.microsoft.com/office/drawing/2014/main" id="{B3B98210-F117-44A8-98F1-6BE3FA374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4800600"/>
            <a:ext cx="2708529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纳税、服役</a:t>
            </a:r>
          </a:p>
        </p:txBody>
      </p:sp>
      <p:sp>
        <p:nvSpPr>
          <p:cNvPr id="300061" name="Rectangle 29">
            <a:extLst>
              <a:ext uri="{FF2B5EF4-FFF2-40B4-BE49-F238E27FC236}">
                <a16:creationId xmlns:a16="http://schemas.microsoft.com/office/drawing/2014/main" id="{4AD6D470-6FDB-465C-A80C-B62F8C9E6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5334000"/>
            <a:ext cx="2708529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ea typeface="SimHei" panose="02010609060101010101" pitchFamily="49" charset="-122"/>
              </a:rPr>
              <a:t>徵收土地</a:t>
            </a:r>
          </a:p>
        </p:txBody>
      </p:sp>
      <p:sp>
        <p:nvSpPr>
          <p:cNvPr id="300062" name="Rectangle 30">
            <a:extLst>
              <a:ext uri="{FF2B5EF4-FFF2-40B4-BE49-F238E27FC236}">
                <a16:creationId xmlns:a16="http://schemas.microsoft.com/office/drawing/2014/main" id="{34A598F2-C7C5-4502-8DDC-39A2BCE3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3919" y="5867400"/>
            <a:ext cx="3611881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ea typeface="SimHei" panose="02010609060101010101" pitchFamily="49" charset="-122"/>
              </a:rPr>
              <a:t>生命树</a:t>
            </a:r>
          </a:p>
        </p:txBody>
      </p:sp>
      <p:sp>
        <p:nvSpPr>
          <p:cNvPr id="300063" name="Rectangle 31">
            <a:extLst>
              <a:ext uri="{FF2B5EF4-FFF2-40B4-BE49-F238E27FC236}">
                <a16:creationId xmlns:a16="http://schemas.microsoft.com/office/drawing/2014/main" id="{5D2E5781-F6AF-4438-8789-C6B2BA73C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388" y="5867400"/>
            <a:ext cx="4328604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ea typeface="SimHei" panose="02010609060101010101" pitchFamily="49" charset="-122"/>
              </a:rPr>
              <a:t>分别善恶树</a:t>
            </a:r>
            <a:endParaRPr lang="en-US" altLang="zh-TW" sz="36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300064" name="Rectangle 32">
            <a:extLst>
              <a:ext uri="{FF2B5EF4-FFF2-40B4-BE49-F238E27FC236}">
                <a16:creationId xmlns:a16="http://schemas.microsoft.com/office/drawing/2014/main" id="{F58CFA6C-6961-48F3-8A2B-59DC2441A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83" y="5867400"/>
            <a:ext cx="2708529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ea typeface="SimHei" panose="02010609060101010101" pitchFamily="49" charset="-122"/>
              </a:rPr>
              <a:t>路线</a:t>
            </a:r>
          </a:p>
        </p:txBody>
      </p:sp>
    </p:spTree>
    <p:extLst>
      <p:ext uri="{BB962C8B-B14F-4D97-AF65-F5344CB8AC3E}">
        <p14:creationId xmlns:p14="http://schemas.microsoft.com/office/powerpoint/2010/main" val="12266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258" name="Picture 2" descr="geba2">
            <a:extLst>
              <a:ext uri="{FF2B5EF4-FFF2-40B4-BE49-F238E27FC236}">
                <a16:creationId xmlns:a16="http://schemas.microsoft.com/office/drawing/2014/main" id="{4ED78F77-25AF-44C3-917A-658595321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8"/>
          <a:stretch>
            <a:fillRect/>
          </a:stretch>
        </p:blipFill>
        <p:spPr bwMode="auto">
          <a:xfrm>
            <a:off x="1524000" y="0"/>
            <a:ext cx="914400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8259" name="Freeform 3">
            <a:extLst>
              <a:ext uri="{FF2B5EF4-FFF2-40B4-BE49-F238E27FC236}">
                <a16:creationId xmlns:a16="http://schemas.microsoft.com/office/drawing/2014/main" id="{B571B08B-E5F3-4541-8CD2-CA0CEF017919}"/>
              </a:ext>
            </a:extLst>
          </p:cNvPr>
          <p:cNvSpPr>
            <a:spLocks noChangeAspect="1"/>
          </p:cNvSpPr>
          <p:nvPr/>
        </p:nvSpPr>
        <p:spPr bwMode="auto">
          <a:xfrm>
            <a:off x="4935539" y="862014"/>
            <a:ext cx="2276475" cy="3919537"/>
          </a:xfrm>
          <a:custGeom>
            <a:avLst/>
            <a:gdLst>
              <a:gd name="T0" fmla="*/ 1143 w 1399"/>
              <a:gd name="T1" fmla="*/ 2408 h 2408"/>
              <a:gd name="T2" fmla="*/ 994 w 1399"/>
              <a:gd name="T3" fmla="*/ 2182 h 2408"/>
              <a:gd name="T4" fmla="*/ 908 w 1399"/>
              <a:gd name="T5" fmla="*/ 1976 h 2408"/>
              <a:gd name="T6" fmla="*/ 687 w 1399"/>
              <a:gd name="T7" fmla="*/ 1932 h 2408"/>
              <a:gd name="T8" fmla="*/ 687 w 1399"/>
              <a:gd name="T9" fmla="*/ 1779 h 2408"/>
              <a:gd name="T10" fmla="*/ 601 w 1399"/>
              <a:gd name="T11" fmla="*/ 1692 h 2408"/>
              <a:gd name="T12" fmla="*/ 577 w 1399"/>
              <a:gd name="T13" fmla="*/ 1620 h 2408"/>
              <a:gd name="T14" fmla="*/ 476 w 1399"/>
              <a:gd name="T15" fmla="*/ 1534 h 2408"/>
              <a:gd name="T16" fmla="*/ 404 w 1399"/>
              <a:gd name="T17" fmla="*/ 1400 h 2408"/>
              <a:gd name="T18" fmla="*/ 428 w 1399"/>
              <a:gd name="T19" fmla="*/ 1284 h 2408"/>
              <a:gd name="T20" fmla="*/ 518 w 1399"/>
              <a:gd name="T21" fmla="*/ 1156 h 2408"/>
              <a:gd name="T22" fmla="*/ 519 w 1399"/>
              <a:gd name="T23" fmla="*/ 1098 h 2408"/>
              <a:gd name="T24" fmla="*/ 574 w 1399"/>
              <a:gd name="T25" fmla="*/ 1064 h 2408"/>
              <a:gd name="T26" fmla="*/ 511 w 1399"/>
              <a:gd name="T27" fmla="*/ 1023 h 2408"/>
              <a:gd name="T28" fmla="*/ 640 w 1399"/>
              <a:gd name="T29" fmla="*/ 965 h 2408"/>
              <a:gd name="T30" fmla="*/ 651 w 1399"/>
              <a:gd name="T31" fmla="*/ 912 h 2408"/>
              <a:gd name="T32" fmla="*/ 556 w 1399"/>
              <a:gd name="T33" fmla="*/ 879 h 2408"/>
              <a:gd name="T34" fmla="*/ 563 w 1399"/>
              <a:gd name="T35" fmla="*/ 840 h 2408"/>
              <a:gd name="T36" fmla="*/ 628 w 1399"/>
              <a:gd name="T37" fmla="*/ 834 h 2408"/>
              <a:gd name="T38" fmla="*/ 659 w 1399"/>
              <a:gd name="T39" fmla="*/ 767 h 2408"/>
              <a:gd name="T40" fmla="*/ 880 w 1399"/>
              <a:gd name="T41" fmla="*/ 749 h 2408"/>
              <a:gd name="T42" fmla="*/ 983 w 1399"/>
              <a:gd name="T43" fmla="*/ 716 h 2408"/>
              <a:gd name="T44" fmla="*/ 1024 w 1399"/>
              <a:gd name="T45" fmla="*/ 675 h 2408"/>
              <a:gd name="T46" fmla="*/ 1282 w 1399"/>
              <a:gd name="T47" fmla="*/ 665 h 2408"/>
              <a:gd name="T48" fmla="*/ 1389 w 1399"/>
              <a:gd name="T49" fmla="*/ 603 h 2408"/>
              <a:gd name="T50" fmla="*/ 1340 w 1399"/>
              <a:gd name="T51" fmla="*/ 575 h 2408"/>
              <a:gd name="T52" fmla="*/ 1306 w 1399"/>
              <a:gd name="T53" fmla="*/ 545 h 2408"/>
              <a:gd name="T54" fmla="*/ 1181 w 1399"/>
              <a:gd name="T55" fmla="*/ 526 h 2408"/>
              <a:gd name="T56" fmla="*/ 923 w 1399"/>
              <a:gd name="T57" fmla="*/ 554 h 2408"/>
              <a:gd name="T58" fmla="*/ 710 w 1399"/>
              <a:gd name="T59" fmla="*/ 525 h 2408"/>
              <a:gd name="T60" fmla="*/ 332 w 1399"/>
              <a:gd name="T61" fmla="*/ 459 h 2408"/>
              <a:gd name="T62" fmla="*/ 92 w 1399"/>
              <a:gd name="T63" fmla="*/ 435 h 2408"/>
              <a:gd name="T64" fmla="*/ 279 w 1399"/>
              <a:gd name="T65" fmla="*/ 348 h 2408"/>
              <a:gd name="T66" fmla="*/ 269 w 1399"/>
              <a:gd name="T67" fmla="*/ 297 h 2408"/>
              <a:gd name="T68" fmla="*/ 337 w 1399"/>
              <a:gd name="T69" fmla="*/ 257 h 2408"/>
              <a:gd name="T70" fmla="*/ 219 w 1399"/>
              <a:gd name="T71" fmla="*/ 200 h 2408"/>
              <a:gd name="T72" fmla="*/ 261 w 1399"/>
              <a:gd name="T73" fmla="*/ 154 h 2408"/>
              <a:gd name="T74" fmla="*/ 406 w 1399"/>
              <a:gd name="T75" fmla="*/ 124 h 2408"/>
              <a:gd name="T76" fmla="*/ 32 w 1399"/>
              <a:gd name="T77" fmla="*/ 66 h 2408"/>
              <a:gd name="T78" fmla="*/ 213 w 1399"/>
              <a:gd name="T79" fmla="*/ 32 h 2408"/>
              <a:gd name="T80" fmla="*/ 136 w 1399"/>
              <a:gd name="T81" fmla="*/ 0 h 2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9" h="2408">
                <a:moveTo>
                  <a:pt x="1143" y="2408"/>
                </a:moveTo>
                <a:cubicBezTo>
                  <a:pt x="1088" y="2331"/>
                  <a:pt x="1033" y="2254"/>
                  <a:pt x="994" y="2182"/>
                </a:cubicBezTo>
                <a:cubicBezTo>
                  <a:pt x="955" y="2110"/>
                  <a:pt x="959" y="2018"/>
                  <a:pt x="908" y="1976"/>
                </a:cubicBezTo>
                <a:cubicBezTo>
                  <a:pt x="857" y="1934"/>
                  <a:pt x="724" y="1965"/>
                  <a:pt x="687" y="1932"/>
                </a:cubicBezTo>
                <a:cubicBezTo>
                  <a:pt x="650" y="1899"/>
                  <a:pt x="701" y="1819"/>
                  <a:pt x="687" y="1779"/>
                </a:cubicBezTo>
                <a:cubicBezTo>
                  <a:pt x="673" y="1739"/>
                  <a:pt x="619" y="1718"/>
                  <a:pt x="601" y="1692"/>
                </a:cubicBezTo>
                <a:cubicBezTo>
                  <a:pt x="583" y="1666"/>
                  <a:pt x="598" y="1646"/>
                  <a:pt x="577" y="1620"/>
                </a:cubicBezTo>
                <a:cubicBezTo>
                  <a:pt x="556" y="1594"/>
                  <a:pt x="505" y="1571"/>
                  <a:pt x="476" y="1534"/>
                </a:cubicBezTo>
                <a:cubicBezTo>
                  <a:pt x="447" y="1497"/>
                  <a:pt x="412" y="1442"/>
                  <a:pt x="404" y="1400"/>
                </a:cubicBezTo>
                <a:cubicBezTo>
                  <a:pt x="396" y="1358"/>
                  <a:pt x="409" y="1325"/>
                  <a:pt x="428" y="1284"/>
                </a:cubicBezTo>
                <a:cubicBezTo>
                  <a:pt x="447" y="1243"/>
                  <a:pt x="503" y="1187"/>
                  <a:pt x="518" y="1156"/>
                </a:cubicBezTo>
                <a:cubicBezTo>
                  <a:pt x="533" y="1125"/>
                  <a:pt x="510" y="1113"/>
                  <a:pt x="519" y="1098"/>
                </a:cubicBezTo>
                <a:cubicBezTo>
                  <a:pt x="528" y="1083"/>
                  <a:pt x="575" y="1076"/>
                  <a:pt x="574" y="1064"/>
                </a:cubicBezTo>
                <a:cubicBezTo>
                  <a:pt x="573" y="1052"/>
                  <a:pt x="500" y="1040"/>
                  <a:pt x="511" y="1023"/>
                </a:cubicBezTo>
                <a:cubicBezTo>
                  <a:pt x="522" y="1006"/>
                  <a:pt x="617" y="983"/>
                  <a:pt x="640" y="965"/>
                </a:cubicBezTo>
                <a:cubicBezTo>
                  <a:pt x="663" y="947"/>
                  <a:pt x="665" y="926"/>
                  <a:pt x="651" y="912"/>
                </a:cubicBezTo>
                <a:cubicBezTo>
                  <a:pt x="637" y="898"/>
                  <a:pt x="571" y="891"/>
                  <a:pt x="556" y="879"/>
                </a:cubicBezTo>
                <a:cubicBezTo>
                  <a:pt x="541" y="867"/>
                  <a:pt x="551" y="848"/>
                  <a:pt x="563" y="840"/>
                </a:cubicBezTo>
                <a:cubicBezTo>
                  <a:pt x="575" y="832"/>
                  <a:pt x="612" y="846"/>
                  <a:pt x="628" y="834"/>
                </a:cubicBezTo>
                <a:cubicBezTo>
                  <a:pt x="644" y="822"/>
                  <a:pt x="617" y="781"/>
                  <a:pt x="659" y="767"/>
                </a:cubicBezTo>
                <a:cubicBezTo>
                  <a:pt x="701" y="753"/>
                  <a:pt x="826" y="758"/>
                  <a:pt x="880" y="749"/>
                </a:cubicBezTo>
                <a:cubicBezTo>
                  <a:pt x="934" y="740"/>
                  <a:pt x="959" y="728"/>
                  <a:pt x="983" y="716"/>
                </a:cubicBezTo>
                <a:cubicBezTo>
                  <a:pt x="1007" y="704"/>
                  <a:pt x="974" y="683"/>
                  <a:pt x="1024" y="675"/>
                </a:cubicBezTo>
                <a:cubicBezTo>
                  <a:pt x="1074" y="667"/>
                  <a:pt x="1221" y="677"/>
                  <a:pt x="1282" y="665"/>
                </a:cubicBezTo>
                <a:cubicBezTo>
                  <a:pt x="1343" y="653"/>
                  <a:pt x="1379" y="618"/>
                  <a:pt x="1389" y="603"/>
                </a:cubicBezTo>
                <a:cubicBezTo>
                  <a:pt x="1399" y="588"/>
                  <a:pt x="1354" y="585"/>
                  <a:pt x="1340" y="575"/>
                </a:cubicBezTo>
                <a:cubicBezTo>
                  <a:pt x="1326" y="565"/>
                  <a:pt x="1332" y="553"/>
                  <a:pt x="1306" y="545"/>
                </a:cubicBezTo>
                <a:cubicBezTo>
                  <a:pt x="1280" y="537"/>
                  <a:pt x="1245" y="525"/>
                  <a:pt x="1181" y="526"/>
                </a:cubicBezTo>
                <a:cubicBezTo>
                  <a:pt x="1117" y="527"/>
                  <a:pt x="1001" y="554"/>
                  <a:pt x="923" y="554"/>
                </a:cubicBezTo>
                <a:cubicBezTo>
                  <a:pt x="845" y="554"/>
                  <a:pt x="808" y="541"/>
                  <a:pt x="710" y="525"/>
                </a:cubicBezTo>
                <a:cubicBezTo>
                  <a:pt x="612" y="509"/>
                  <a:pt x="435" y="474"/>
                  <a:pt x="332" y="459"/>
                </a:cubicBezTo>
                <a:cubicBezTo>
                  <a:pt x="229" y="444"/>
                  <a:pt x="101" y="453"/>
                  <a:pt x="92" y="435"/>
                </a:cubicBezTo>
                <a:cubicBezTo>
                  <a:pt x="83" y="417"/>
                  <a:pt x="249" y="371"/>
                  <a:pt x="279" y="348"/>
                </a:cubicBezTo>
                <a:cubicBezTo>
                  <a:pt x="309" y="325"/>
                  <a:pt x="259" y="312"/>
                  <a:pt x="269" y="297"/>
                </a:cubicBezTo>
                <a:cubicBezTo>
                  <a:pt x="279" y="282"/>
                  <a:pt x="345" y="273"/>
                  <a:pt x="337" y="257"/>
                </a:cubicBezTo>
                <a:cubicBezTo>
                  <a:pt x="329" y="241"/>
                  <a:pt x="232" y="217"/>
                  <a:pt x="219" y="200"/>
                </a:cubicBezTo>
                <a:cubicBezTo>
                  <a:pt x="206" y="183"/>
                  <a:pt x="230" y="167"/>
                  <a:pt x="261" y="154"/>
                </a:cubicBezTo>
                <a:cubicBezTo>
                  <a:pt x="292" y="141"/>
                  <a:pt x="444" y="139"/>
                  <a:pt x="406" y="124"/>
                </a:cubicBezTo>
                <a:cubicBezTo>
                  <a:pt x="368" y="109"/>
                  <a:pt x="64" y="81"/>
                  <a:pt x="32" y="66"/>
                </a:cubicBezTo>
                <a:cubicBezTo>
                  <a:pt x="0" y="51"/>
                  <a:pt x="196" y="43"/>
                  <a:pt x="213" y="32"/>
                </a:cubicBezTo>
                <a:cubicBezTo>
                  <a:pt x="230" y="21"/>
                  <a:pt x="152" y="7"/>
                  <a:pt x="136" y="0"/>
                </a:cubicBezTo>
              </a:path>
            </a:pathLst>
          </a:custGeom>
          <a:noFill/>
          <a:ln w="28575" cmpd="sng">
            <a:solidFill>
              <a:srgbClr val="99CCFF">
                <a:alpha val="8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8260" name="AutoShape 4">
            <a:extLst>
              <a:ext uri="{FF2B5EF4-FFF2-40B4-BE49-F238E27FC236}">
                <a16:creationId xmlns:a16="http://schemas.microsoft.com/office/drawing/2014/main" id="{2959A18B-D1AA-4EE0-8977-2D2BA28A19C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162344">
            <a:off x="6893720" y="1385095"/>
            <a:ext cx="430213" cy="860425"/>
          </a:xfrm>
          <a:prstGeom prst="upDownArrow">
            <a:avLst>
              <a:gd name="adj1" fmla="val 50000"/>
              <a:gd name="adj2" fmla="val 40000"/>
            </a:avLst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>
                    <a:alpha val="7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61" name="Text Box 5">
            <a:extLst>
              <a:ext uri="{FF2B5EF4-FFF2-40B4-BE49-F238E27FC236}">
                <a16:creationId xmlns:a16="http://schemas.microsoft.com/office/drawing/2014/main" id="{5BC35C24-2C4F-448A-B9BF-49E65724A89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 rot="21385420">
            <a:off x="6656924" y="1864232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隘口</a:t>
            </a:r>
          </a:p>
        </p:txBody>
      </p:sp>
      <p:sp>
        <p:nvSpPr>
          <p:cNvPr id="608262" name="Text Box 6">
            <a:extLst>
              <a:ext uri="{FF2B5EF4-FFF2-40B4-BE49-F238E27FC236}">
                <a16:creationId xmlns:a16="http://schemas.microsoft.com/office/drawing/2014/main" id="{71433F18-6D14-4503-81B0-A24F5867D55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069263" y="812801"/>
            <a:ext cx="1008609" cy="584775"/>
          </a:xfrm>
          <a:prstGeom prst="rect">
            <a:avLst/>
          </a:prstGeom>
          <a:solidFill>
            <a:srgbClr val="0000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密抹</a:t>
            </a:r>
          </a:p>
        </p:txBody>
      </p:sp>
      <p:sp>
        <p:nvSpPr>
          <p:cNvPr id="608263" name="Text Box 7">
            <a:extLst>
              <a:ext uri="{FF2B5EF4-FFF2-40B4-BE49-F238E27FC236}">
                <a16:creationId xmlns:a16="http://schemas.microsoft.com/office/drawing/2014/main" id="{A2E9242C-CC3B-4516-9095-950EA749CDE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870075" y="500064"/>
            <a:ext cx="1008609" cy="584775"/>
          </a:xfrm>
          <a:prstGeom prst="rect">
            <a:avLst/>
          </a:prstGeom>
          <a:solidFill>
            <a:srgbClr val="0000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迦巴</a:t>
            </a:r>
          </a:p>
        </p:txBody>
      </p:sp>
      <p:sp>
        <p:nvSpPr>
          <p:cNvPr id="608264" name="Text Box 8">
            <a:extLst>
              <a:ext uri="{FF2B5EF4-FFF2-40B4-BE49-F238E27FC236}">
                <a16:creationId xmlns:a16="http://schemas.microsoft.com/office/drawing/2014/main" id="{AD914BBD-54B5-4FD6-B206-2D906E3ADF1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554789" y="3211513"/>
            <a:ext cx="1005403" cy="58477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播薛</a:t>
            </a:r>
          </a:p>
        </p:txBody>
      </p:sp>
      <p:sp>
        <p:nvSpPr>
          <p:cNvPr id="608265" name="Text Box 9">
            <a:extLst>
              <a:ext uri="{FF2B5EF4-FFF2-40B4-BE49-F238E27FC236}">
                <a16:creationId xmlns:a16="http://schemas.microsoft.com/office/drawing/2014/main" id="{A86DE9DF-2585-48CE-8B68-BFAEC5C3C01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821906" y="3519200"/>
            <a:ext cx="1005403" cy="58477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西尼</a:t>
            </a:r>
          </a:p>
        </p:txBody>
      </p:sp>
      <p:sp>
        <p:nvSpPr>
          <p:cNvPr id="608266" name="Rectangle 10" descr="Newsprint">
            <a:extLst>
              <a:ext uri="{FF2B5EF4-FFF2-40B4-BE49-F238E27FC236}">
                <a16:creationId xmlns:a16="http://schemas.microsoft.com/office/drawing/2014/main" id="{C288636D-6403-43F0-A0CB-A1CD3DD50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26" y="4977884"/>
            <a:ext cx="12287111" cy="178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>
                    <a:alphaModFix amt="70000"/>
                  </a:blip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另译：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约拿单要从隘口之间过到非利士防营那里去。隘口间的两边，各有一个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悬崖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：一名播薛，一名西尼。一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崖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在北面，在密抹之前；一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崖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在南面，在迦巴之前。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14:4,5)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en-US" altLang="zh-TW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67" name="AutoShape 11">
            <a:extLst>
              <a:ext uri="{FF2B5EF4-FFF2-40B4-BE49-F238E27FC236}">
                <a16:creationId xmlns:a16="http://schemas.microsoft.com/office/drawing/2014/main" id="{8422C8B3-E3CA-4401-8A69-A40DFAD1F394}"/>
              </a:ext>
            </a:extLst>
          </p:cNvPr>
          <p:cNvSpPr>
            <a:spLocks noChangeArrowheads="1"/>
          </p:cNvSpPr>
          <p:nvPr/>
        </p:nvSpPr>
        <p:spPr bwMode="auto">
          <a:xfrm rot="3364145">
            <a:off x="6577807" y="4153694"/>
            <a:ext cx="222250" cy="284163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68" name="AutoShape 12">
            <a:extLst>
              <a:ext uri="{FF2B5EF4-FFF2-40B4-BE49-F238E27FC236}">
                <a16:creationId xmlns:a16="http://schemas.microsoft.com/office/drawing/2014/main" id="{EE1EAEB4-5123-4503-9671-57D9A3DF63AD}"/>
              </a:ext>
            </a:extLst>
          </p:cNvPr>
          <p:cNvSpPr>
            <a:spLocks noChangeArrowheads="1"/>
          </p:cNvSpPr>
          <p:nvPr/>
        </p:nvSpPr>
        <p:spPr bwMode="auto">
          <a:xfrm rot="3364145">
            <a:off x="5873237" y="3129409"/>
            <a:ext cx="222250" cy="284162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 sz="3200" b="1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69" name="AutoShape 13">
            <a:extLst>
              <a:ext uri="{FF2B5EF4-FFF2-40B4-BE49-F238E27FC236}">
                <a16:creationId xmlns:a16="http://schemas.microsoft.com/office/drawing/2014/main" id="{841022A5-A4D4-4943-BD34-29CDB0FA922D}"/>
              </a:ext>
            </a:extLst>
          </p:cNvPr>
          <p:cNvSpPr>
            <a:spLocks noChangeArrowheads="1"/>
          </p:cNvSpPr>
          <p:nvPr/>
        </p:nvSpPr>
        <p:spPr bwMode="auto">
          <a:xfrm rot="17627606">
            <a:off x="5334794" y="2764632"/>
            <a:ext cx="222250" cy="284162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 sz="3200" b="1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70" name="AutoShape 14">
            <a:extLst>
              <a:ext uri="{FF2B5EF4-FFF2-40B4-BE49-F238E27FC236}">
                <a16:creationId xmlns:a16="http://schemas.microsoft.com/office/drawing/2014/main" id="{6D35BFC5-4C06-4257-B046-E2C1C7F6BD6B}"/>
              </a:ext>
            </a:extLst>
          </p:cNvPr>
          <p:cNvSpPr>
            <a:spLocks noChangeArrowheads="1"/>
          </p:cNvSpPr>
          <p:nvPr/>
        </p:nvSpPr>
        <p:spPr bwMode="auto">
          <a:xfrm rot="14952089">
            <a:off x="6342857" y="4460082"/>
            <a:ext cx="222250" cy="284163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71" name="AutoShape 15">
            <a:extLst>
              <a:ext uri="{FF2B5EF4-FFF2-40B4-BE49-F238E27FC236}">
                <a16:creationId xmlns:a16="http://schemas.microsoft.com/office/drawing/2014/main" id="{06F840CA-42FB-4395-A101-CD3A8423770F}"/>
              </a:ext>
            </a:extLst>
          </p:cNvPr>
          <p:cNvSpPr>
            <a:spLocks noChangeArrowheads="1"/>
          </p:cNvSpPr>
          <p:nvPr/>
        </p:nvSpPr>
        <p:spPr bwMode="auto">
          <a:xfrm rot="1124059">
            <a:off x="5640388" y="1331913"/>
            <a:ext cx="222250" cy="284162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72" name="AutoShape 16">
            <a:extLst>
              <a:ext uri="{FF2B5EF4-FFF2-40B4-BE49-F238E27FC236}">
                <a16:creationId xmlns:a16="http://schemas.microsoft.com/office/drawing/2014/main" id="{39DFE918-E87D-473B-92A4-10B4A2DEBE62}"/>
              </a:ext>
            </a:extLst>
          </p:cNvPr>
          <p:cNvSpPr>
            <a:spLocks noChangeArrowheads="1"/>
          </p:cNvSpPr>
          <p:nvPr/>
        </p:nvSpPr>
        <p:spPr bwMode="auto">
          <a:xfrm rot="20103992">
            <a:off x="5087938" y="1179513"/>
            <a:ext cx="222250" cy="284162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73" name="AutoShape 17">
            <a:extLst>
              <a:ext uri="{FF2B5EF4-FFF2-40B4-BE49-F238E27FC236}">
                <a16:creationId xmlns:a16="http://schemas.microsoft.com/office/drawing/2014/main" id="{7CB45320-5A4E-4FCD-87F7-E58E748409B1}"/>
              </a:ext>
            </a:extLst>
          </p:cNvPr>
          <p:cNvSpPr>
            <a:spLocks noChangeArrowheads="1"/>
          </p:cNvSpPr>
          <p:nvPr/>
        </p:nvSpPr>
        <p:spPr bwMode="auto">
          <a:xfrm rot="14609453">
            <a:off x="5779294" y="3929857"/>
            <a:ext cx="222250" cy="284162"/>
          </a:xfrm>
          <a:prstGeom prst="downArrow">
            <a:avLst>
              <a:gd name="adj1" fmla="val 50000"/>
              <a:gd name="adj2" fmla="val 3196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zh-TW" altLang="en-US" sz="3200" b="1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8274" name="Text Box 18">
            <a:extLst>
              <a:ext uri="{FF2B5EF4-FFF2-40B4-BE49-F238E27FC236}">
                <a16:creationId xmlns:a16="http://schemas.microsoft.com/office/drawing/2014/main" id="{DC7C739D-A7BA-4353-82A1-EBFCC3579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866" y="2379124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陡峭</a:t>
            </a:r>
          </a:p>
        </p:txBody>
      </p:sp>
      <p:sp>
        <p:nvSpPr>
          <p:cNvPr id="608275" name="Text Box 19">
            <a:extLst>
              <a:ext uri="{FF2B5EF4-FFF2-40B4-BE49-F238E27FC236}">
                <a16:creationId xmlns:a16="http://schemas.microsoft.com/office/drawing/2014/main" id="{26F0B3E9-299B-4DEC-B4D2-35160183D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38" y="3811588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陡峭</a:t>
            </a:r>
          </a:p>
        </p:txBody>
      </p:sp>
    </p:spTree>
    <p:extLst>
      <p:ext uri="{BB962C8B-B14F-4D97-AF65-F5344CB8AC3E}">
        <p14:creationId xmlns:p14="http://schemas.microsoft.com/office/powerpoint/2010/main" val="2893848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Samuel-hewed-Agag-in-pieces-before-the-Lord-in-Gilgal">
            <a:extLst>
              <a:ext uri="{FF2B5EF4-FFF2-40B4-BE49-F238E27FC236}">
                <a16:creationId xmlns:a16="http://schemas.microsoft.com/office/drawing/2014/main" id="{B894A868-124F-4721-9F07-C71EB54B4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919" y="0"/>
            <a:ext cx="7342676" cy="458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7480A5-6052-4287-BADC-6270A5444B99}"/>
              </a:ext>
            </a:extLst>
          </p:cNvPr>
          <p:cNvSpPr txBox="1"/>
          <p:nvPr/>
        </p:nvSpPr>
        <p:spPr>
          <a:xfrm>
            <a:off x="7254" y="4581939"/>
            <a:ext cx="1218474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400" b="1" dirty="0">
                <a:solidFill>
                  <a:srgbClr val="FFC000"/>
                </a:solidFill>
              </a:rPr>
              <a:t>15:22</a:t>
            </a:r>
            <a:r>
              <a:rPr lang="en-US" altLang="zh-CN" sz="3400" b="1" dirty="0">
                <a:solidFill>
                  <a:srgbClr val="FFFF00"/>
                </a:solidFill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</a:rPr>
              <a:t>撒母耳说、耶和华喜悦燔祭和平安祭、岂如喜悦人听从他</a:t>
            </a:r>
            <a:endParaRPr lang="en-US" altLang="zh-CN" sz="3400" b="1" dirty="0">
              <a:solidFill>
                <a:srgbClr val="FFFF00"/>
              </a:solidFill>
            </a:endParaRPr>
          </a:p>
          <a:p>
            <a:r>
              <a:rPr lang="zh-CN" altLang="en-US" sz="3400" b="1" dirty="0">
                <a:solidFill>
                  <a:srgbClr val="FFFF00"/>
                </a:solidFill>
              </a:rPr>
              <a:t>的话呢．听命胜于献祭、顺从胜于公羊的脂油。</a:t>
            </a:r>
            <a:r>
              <a:rPr lang="en-US" altLang="zh-CN" sz="3400" b="1" dirty="0">
                <a:solidFill>
                  <a:srgbClr val="FFC000"/>
                </a:solidFill>
              </a:rPr>
              <a:t>23</a:t>
            </a:r>
            <a:r>
              <a:rPr lang="zh-CN" altLang="en-US" sz="3400" b="1" dirty="0">
                <a:solidFill>
                  <a:srgbClr val="FFFF00"/>
                </a:solidFill>
              </a:rPr>
              <a:t>悖逆的罪、</a:t>
            </a:r>
            <a:endParaRPr lang="en-US" altLang="zh-CN" sz="3400" b="1" dirty="0">
              <a:solidFill>
                <a:srgbClr val="FFFF00"/>
              </a:solidFill>
            </a:endParaRPr>
          </a:p>
          <a:p>
            <a:r>
              <a:rPr lang="zh-CN" altLang="en-US" sz="3400" b="1" dirty="0">
                <a:solidFill>
                  <a:srgbClr val="FFFF00"/>
                </a:solidFill>
              </a:rPr>
              <a:t>与行邪术的罪相等．顽梗的罪、与拜虚神和偶像的罪相同．</a:t>
            </a:r>
            <a:endParaRPr lang="en-US" altLang="zh-CN" sz="3400" b="1" dirty="0">
              <a:solidFill>
                <a:srgbClr val="FFFF00"/>
              </a:solidFill>
            </a:endParaRPr>
          </a:p>
          <a:p>
            <a:r>
              <a:rPr lang="zh-CN" altLang="en-US" sz="3400" b="1" dirty="0">
                <a:solidFill>
                  <a:srgbClr val="FFFF00"/>
                </a:solidFill>
              </a:rPr>
              <a:t>你既厌弃耶和华的命令、耶和华也厌弃你作王。</a:t>
            </a:r>
            <a:endParaRPr lang="en-US" sz="3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30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ChangeArrowheads="1"/>
          </p:cNvSpPr>
          <p:nvPr/>
        </p:nvSpPr>
        <p:spPr bwMode="auto">
          <a:xfrm>
            <a:off x="0" y="5339334"/>
            <a:ext cx="121920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從非利士營中出來一個討戰的人，名叫歌利亞，是迦特人，身高六肘零一虎口 </a:t>
            </a:r>
            <a:r>
              <a:rPr lang="en-US" altLang="zh-TW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(3m)</a:t>
            </a:r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；頭戴銅盔，身穿鎧甲，甲重五千舍客勒 </a:t>
            </a:r>
            <a:r>
              <a:rPr lang="en-US" altLang="zh-TW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(57kg)</a:t>
            </a:r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；腿上有銅護膝，兩肩之中背負銅戟；槍桿粗如織布的機軸，鐵槍頭重六百舍客勒 </a:t>
            </a:r>
            <a:r>
              <a:rPr lang="en-US" altLang="zh-TW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(7kg)</a:t>
            </a:r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。有一個拿盾牌的人在他前面走。</a:t>
            </a:r>
            <a:r>
              <a:rPr lang="en-US" altLang="zh-TW" sz="2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TW" sz="2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17:4-7)</a:t>
            </a:r>
            <a:endParaRPr lang="zh-TW" altLang="en-US" sz="2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56388" name="Picture 4" descr="003-david-goli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384" y="0"/>
            <a:ext cx="6985000" cy="523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9" name="AutoShape 5"/>
          <p:cNvSpPr>
            <a:spLocks noChangeArrowheads="1"/>
          </p:cNvSpPr>
          <p:nvPr/>
        </p:nvSpPr>
        <p:spPr bwMode="auto">
          <a:xfrm>
            <a:off x="7391400" y="1778127"/>
            <a:ext cx="4096512" cy="560832"/>
          </a:xfrm>
          <a:prstGeom prst="wedgeRectCallout">
            <a:avLst>
              <a:gd name="adj1" fmla="val -66875"/>
              <a:gd name="adj2" fmla="val 25000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粗如織布機軸的槍桿</a:t>
            </a:r>
          </a:p>
        </p:txBody>
      </p:sp>
      <p:sp>
        <p:nvSpPr>
          <p:cNvPr id="656390" name="AutoShape 6"/>
          <p:cNvSpPr>
            <a:spLocks noChangeArrowheads="1"/>
          </p:cNvSpPr>
          <p:nvPr/>
        </p:nvSpPr>
        <p:spPr bwMode="auto">
          <a:xfrm>
            <a:off x="7391400" y="381000"/>
            <a:ext cx="2154936" cy="496824"/>
          </a:xfrm>
          <a:prstGeom prst="wedgeRectCallout">
            <a:avLst>
              <a:gd name="adj1" fmla="val -76593"/>
              <a:gd name="adj2" fmla="val -10935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鐵槍頭</a:t>
            </a:r>
            <a:r>
              <a:rPr lang="en-US" altLang="zh-TW" sz="2800" dirty="0">
                <a:solidFill>
                  <a:srgbClr val="FFFF00"/>
                </a:solidFill>
                <a:ea typeface="新細明體" panose="02020500000000000000" pitchFamily="18" charset="-120"/>
              </a:rPr>
              <a:t>7kg</a:t>
            </a:r>
          </a:p>
        </p:txBody>
      </p:sp>
      <p:sp>
        <p:nvSpPr>
          <p:cNvPr id="656391" name="AutoShape 7"/>
          <p:cNvSpPr>
            <a:spLocks noChangeArrowheads="1"/>
          </p:cNvSpPr>
          <p:nvPr/>
        </p:nvSpPr>
        <p:spPr bwMode="auto">
          <a:xfrm>
            <a:off x="49784" y="484632"/>
            <a:ext cx="3511296" cy="1005840"/>
          </a:xfrm>
          <a:prstGeom prst="wedgeRectCallout">
            <a:avLst>
              <a:gd name="adj1" fmla="val 80037"/>
              <a:gd name="adj2" fmla="val 33333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可能是亞衲族的後裔</a:t>
            </a:r>
            <a:r>
              <a:rPr lang="en-US" altLang="zh-TW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書</a:t>
            </a:r>
            <a:r>
              <a:rPr lang="en-US" altLang="zh-TW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11:22</a:t>
            </a:r>
            <a:r>
              <a:rPr lang="en-US" altLang="zh-TW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0237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7" name="Rectangle 5">
            <a:extLst>
              <a:ext uri="{FF2B5EF4-FFF2-40B4-BE49-F238E27FC236}">
                <a16:creationId xmlns:a16="http://schemas.microsoft.com/office/drawing/2014/main" id="{32F5D478-A1D5-4E04-9501-86980E99D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40" y="5555975"/>
            <a:ext cx="11410122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大卫用手从囊中掏出一块石子来，用机弦甩去，打中非利士人的额，石子进入额内，他就仆倒，面伏于地。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17:49)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786438" name="Picture 6" descr="david_and_goliath_by_erikbragalyan-d89x0is">
            <a:extLst>
              <a:ext uri="{FF2B5EF4-FFF2-40B4-BE49-F238E27FC236}">
                <a16:creationId xmlns:a16="http://schemas.microsoft.com/office/drawing/2014/main" id="{9F46F34C-DB84-424B-B66B-E039F7AA6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03" y="0"/>
            <a:ext cx="7407395" cy="555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09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468" name="Picture 4" descr="adullam3">
            <a:extLst>
              <a:ext uri="{FF2B5EF4-FFF2-40B4-BE49-F238E27FC236}">
                <a16:creationId xmlns:a16="http://schemas.microsoft.com/office/drawing/2014/main" id="{7E9A4164-D568-4C1F-8DA9-64A7184DA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594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610" name="Picture 2" descr="adullam_cave-entrance-interior_fjenkins090211_0289t">
            <a:extLst>
              <a:ext uri="{FF2B5EF4-FFF2-40B4-BE49-F238E27FC236}">
                <a16:creationId xmlns:a16="http://schemas.microsoft.com/office/drawing/2014/main" id="{CA26C355-20A7-4354-8496-266137E0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8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>
            <a:extLst>
              <a:ext uri="{FF2B5EF4-FFF2-40B4-BE49-F238E27FC236}">
                <a16:creationId xmlns:a16="http://schemas.microsoft.com/office/drawing/2014/main" id="{66809721-AB62-4B81-8632-D2DB79859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80" y="0"/>
            <a:ext cx="2302310" cy="6858000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0931" name="Rectangle 3">
            <a:extLst>
              <a:ext uri="{FF2B5EF4-FFF2-40B4-BE49-F238E27FC236}">
                <a16:creationId xmlns:a16="http://schemas.microsoft.com/office/drawing/2014/main" id="{2F1F6B1D-766E-4158-B530-3F91662D2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226" y="0"/>
            <a:ext cx="4260574" cy="6858000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0932" name="Rectangle 4">
            <a:extLst>
              <a:ext uri="{FF2B5EF4-FFF2-40B4-BE49-F238E27FC236}">
                <a16:creationId xmlns:a16="http://schemas.microsoft.com/office/drawing/2014/main" id="{4CDFF1EB-79B4-4E15-BB9D-4A7781F06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0"/>
            <a:ext cx="609600" cy="6858000"/>
          </a:xfrm>
          <a:prstGeom prst="rect">
            <a:avLst/>
          </a:prstGeom>
          <a:solidFill>
            <a:srgbClr val="CC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0933" name="Rectangle 5">
            <a:extLst>
              <a:ext uri="{FF2B5EF4-FFF2-40B4-BE49-F238E27FC236}">
                <a16:creationId xmlns:a16="http://schemas.microsoft.com/office/drawing/2014/main" id="{FFEDDB73-F608-4672-97F8-B791E7A94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0"/>
            <a:ext cx="3013074" cy="68580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0934" name="Rectangle 6">
            <a:extLst>
              <a:ext uri="{FF2B5EF4-FFF2-40B4-BE49-F238E27FC236}">
                <a16:creationId xmlns:a16="http://schemas.microsoft.com/office/drawing/2014/main" id="{74F97AFB-31AD-4598-8EB0-B6DBA1EA6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2474" y="0"/>
            <a:ext cx="2549525" cy="6858000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0935" name="Rectangle 7" descr="Stationery">
            <a:extLst>
              <a:ext uri="{FF2B5EF4-FFF2-40B4-BE49-F238E27FC236}">
                <a16:creationId xmlns:a16="http://schemas.microsoft.com/office/drawing/2014/main" id="{756E77B5-88E5-40D8-958A-9282B53D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675" y="1270001"/>
            <a:ext cx="1029211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犹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</p:txBody>
      </p:sp>
      <p:sp>
        <p:nvSpPr>
          <p:cNvPr id="1020936" name="Rectangle 8" descr="Pink tissue paper">
            <a:extLst>
              <a:ext uri="{FF2B5EF4-FFF2-40B4-BE49-F238E27FC236}">
                <a16:creationId xmlns:a16="http://schemas.microsoft.com/office/drawing/2014/main" id="{062A4D9B-BDAC-4C13-9643-156E8B04A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2978150"/>
            <a:ext cx="1066800" cy="16002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他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玛</a:t>
            </a:r>
          </a:p>
        </p:txBody>
      </p:sp>
      <p:sp>
        <p:nvSpPr>
          <p:cNvPr id="1020937" name="Rectangle 9" descr="Stationery">
            <a:extLst>
              <a:ext uri="{FF2B5EF4-FFF2-40B4-BE49-F238E27FC236}">
                <a16:creationId xmlns:a16="http://schemas.microsoft.com/office/drawing/2014/main" id="{4B313A22-5CF3-4029-8462-1D5AF8133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1844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>
                <a:latin typeface="SimHei" panose="02010609060101010101" pitchFamily="49" charset="-122"/>
                <a:ea typeface="SimHei" panose="02010609060101010101" pitchFamily="49" charset="-122"/>
              </a:rPr>
              <a:t>法</a:t>
            </a:r>
          </a:p>
          <a:p>
            <a:pPr algn="ctr"/>
            <a:r>
              <a:rPr lang="zh-TW" altLang="en-US" sz="3600">
                <a:latin typeface="SimHei" panose="02010609060101010101" pitchFamily="49" charset="-122"/>
                <a:ea typeface="SimHei" panose="02010609060101010101" pitchFamily="49" charset="-122"/>
              </a:rPr>
              <a:t>勒</a:t>
            </a:r>
          </a:p>
          <a:p>
            <a:pPr algn="ctr"/>
            <a:r>
              <a:rPr lang="zh-TW" altLang="en-US" sz="3600"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1020938" name="Rectangle 10" descr="Stationery">
            <a:extLst>
              <a:ext uri="{FF2B5EF4-FFF2-40B4-BE49-F238E27FC236}">
                <a16:creationId xmlns:a16="http://schemas.microsoft.com/office/drawing/2014/main" id="{65C72977-0574-4CBE-A06D-391949D3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1844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希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仑</a:t>
            </a:r>
          </a:p>
        </p:txBody>
      </p:sp>
      <p:sp>
        <p:nvSpPr>
          <p:cNvPr id="1020939" name="Rectangle 11" descr="Stationery">
            <a:extLst>
              <a:ext uri="{FF2B5EF4-FFF2-40B4-BE49-F238E27FC236}">
                <a16:creationId xmlns:a16="http://schemas.microsoft.com/office/drawing/2014/main" id="{48CD4209-98C5-4CC2-9C6E-4D94FA1A9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1844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兰</a:t>
            </a:r>
          </a:p>
        </p:txBody>
      </p:sp>
      <p:sp>
        <p:nvSpPr>
          <p:cNvPr id="1020940" name="Rectangle 12" descr="Stationery">
            <a:extLst>
              <a:ext uri="{FF2B5EF4-FFF2-40B4-BE49-F238E27FC236}">
                <a16:creationId xmlns:a16="http://schemas.microsoft.com/office/drawing/2014/main" id="{A4E6D2FE-1319-4BA1-90FC-BA0D7A730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837955"/>
            <a:ext cx="533400" cy="2317466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米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拿</a:t>
            </a:r>
          </a:p>
          <a:p>
            <a:pPr algn="ctr"/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达</a:t>
            </a:r>
          </a:p>
        </p:txBody>
      </p:sp>
      <p:sp>
        <p:nvSpPr>
          <p:cNvPr id="1020941" name="Rectangle 13" descr="Stationery">
            <a:extLst>
              <a:ext uri="{FF2B5EF4-FFF2-40B4-BE49-F238E27FC236}">
                <a16:creationId xmlns:a16="http://schemas.microsoft.com/office/drawing/2014/main" id="{C322FE45-F268-42CB-9943-AEBA7426A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1844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拿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顺</a:t>
            </a:r>
          </a:p>
        </p:txBody>
      </p:sp>
      <p:sp>
        <p:nvSpPr>
          <p:cNvPr id="1020942" name="Rectangle 14" descr="Stationery">
            <a:extLst>
              <a:ext uri="{FF2B5EF4-FFF2-40B4-BE49-F238E27FC236}">
                <a16:creationId xmlns:a16="http://schemas.microsoft.com/office/drawing/2014/main" id="{EF99D7BD-1948-4E33-9DAA-C4EFF3BFC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1844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门</a:t>
            </a:r>
          </a:p>
        </p:txBody>
      </p:sp>
      <p:sp>
        <p:nvSpPr>
          <p:cNvPr id="1020943" name="Rectangle 15" descr="Pink tissue paper">
            <a:extLst>
              <a:ext uri="{FF2B5EF4-FFF2-40B4-BE49-F238E27FC236}">
                <a16:creationId xmlns:a16="http://schemas.microsoft.com/office/drawing/2014/main" id="{59E6A448-1269-42D9-991A-BC3D13E1E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937000"/>
            <a:ext cx="533400" cy="1600200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喇</a:t>
            </a:r>
          </a:p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合</a:t>
            </a:r>
          </a:p>
        </p:txBody>
      </p:sp>
      <p:sp>
        <p:nvSpPr>
          <p:cNvPr id="1020944" name="Rectangle 16" descr="Stationery">
            <a:extLst>
              <a:ext uri="{FF2B5EF4-FFF2-40B4-BE49-F238E27FC236}">
                <a16:creationId xmlns:a16="http://schemas.microsoft.com/office/drawing/2014/main" id="{77FA773D-ADB7-4E5B-8A2F-E9E5D869B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098800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波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阿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1020945" name="Rectangle 17" descr="Pink tissue paper">
            <a:extLst>
              <a:ext uri="{FF2B5EF4-FFF2-40B4-BE49-F238E27FC236}">
                <a16:creationId xmlns:a16="http://schemas.microsoft.com/office/drawing/2014/main" id="{CDDC6165-0BC4-4377-A2BA-D2D3E0138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851400"/>
            <a:ext cx="533400" cy="1600200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路</a:t>
            </a:r>
          </a:p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得</a:t>
            </a:r>
          </a:p>
        </p:txBody>
      </p:sp>
      <p:sp>
        <p:nvSpPr>
          <p:cNvPr id="1020946" name="Rectangle 18" descr="Stationery">
            <a:extLst>
              <a:ext uri="{FF2B5EF4-FFF2-40B4-BE49-F238E27FC236}">
                <a16:creationId xmlns:a16="http://schemas.microsoft.com/office/drawing/2014/main" id="{3F490657-57D7-4DD0-AD05-65BF62033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7075" y="4006851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俄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备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得</a:t>
            </a:r>
          </a:p>
        </p:txBody>
      </p:sp>
      <p:sp>
        <p:nvSpPr>
          <p:cNvPr id="1020947" name="Rectangle 19" descr="Stationery">
            <a:extLst>
              <a:ext uri="{FF2B5EF4-FFF2-40B4-BE49-F238E27FC236}">
                <a16:creationId xmlns:a16="http://schemas.microsoft.com/office/drawing/2014/main" id="{504DA158-8164-4EDF-B157-F03437F94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4814" y="4006851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</a:p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</p:txBody>
      </p:sp>
      <p:sp>
        <p:nvSpPr>
          <p:cNvPr id="1020948" name="Rectangle 20" descr="Stationery">
            <a:extLst>
              <a:ext uri="{FF2B5EF4-FFF2-40B4-BE49-F238E27FC236}">
                <a16:creationId xmlns:a16="http://schemas.microsoft.com/office/drawing/2014/main" id="{36A9BCEE-737E-4139-98EF-D702AC666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875" y="4006851"/>
            <a:ext cx="533400" cy="1600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卫</a:t>
            </a:r>
          </a:p>
        </p:txBody>
      </p:sp>
      <p:cxnSp>
        <p:nvCxnSpPr>
          <p:cNvPr id="1020949" name="AutoShape 21" descr="Stationery">
            <a:extLst>
              <a:ext uri="{FF2B5EF4-FFF2-40B4-BE49-F238E27FC236}">
                <a16:creationId xmlns:a16="http://schemas.microsoft.com/office/drawing/2014/main" id="{318FDDEA-CF5E-4FA7-952F-DED955DC7A24}"/>
              </a:ext>
            </a:extLst>
          </p:cNvPr>
          <p:cNvCxnSpPr>
            <a:cxnSpLocks noChangeShapeType="1"/>
            <a:stCxn id="1020935" idx="3"/>
            <a:endCxn id="1020937" idx="1"/>
          </p:cNvCxnSpPr>
          <p:nvPr/>
        </p:nvCxnSpPr>
        <p:spPr bwMode="auto">
          <a:xfrm>
            <a:off x="2289886" y="2070101"/>
            <a:ext cx="681914" cy="91439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0" name="AutoShape 22" descr="Pink tissue paper">
            <a:extLst>
              <a:ext uri="{FF2B5EF4-FFF2-40B4-BE49-F238E27FC236}">
                <a16:creationId xmlns:a16="http://schemas.microsoft.com/office/drawing/2014/main" id="{3133D038-03AA-48E5-9AF3-3D60BEDCDC53}"/>
              </a:ext>
            </a:extLst>
          </p:cNvPr>
          <p:cNvCxnSpPr>
            <a:cxnSpLocks noChangeShapeType="1"/>
            <a:stCxn id="1020936" idx="3"/>
            <a:endCxn id="1020937" idx="1"/>
          </p:cNvCxnSpPr>
          <p:nvPr/>
        </p:nvCxnSpPr>
        <p:spPr bwMode="auto">
          <a:xfrm flipV="1">
            <a:off x="2324100" y="2984500"/>
            <a:ext cx="647700" cy="79375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1" name="AutoShape 23" descr="Stationery">
            <a:extLst>
              <a:ext uri="{FF2B5EF4-FFF2-40B4-BE49-F238E27FC236}">
                <a16:creationId xmlns:a16="http://schemas.microsoft.com/office/drawing/2014/main" id="{D68CC27D-E054-4655-95B4-8314FAB6DEF7}"/>
              </a:ext>
            </a:extLst>
          </p:cNvPr>
          <p:cNvCxnSpPr>
            <a:cxnSpLocks noChangeShapeType="1"/>
            <a:stCxn id="1020937" idx="3"/>
            <a:endCxn id="1020938" idx="1"/>
          </p:cNvCxnSpPr>
          <p:nvPr/>
        </p:nvCxnSpPr>
        <p:spPr bwMode="auto">
          <a:xfrm>
            <a:off x="3505200" y="2984500"/>
            <a:ext cx="152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2" name="AutoShape 24" descr="Stationery">
            <a:extLst>
              <a:ext uri="{FF2B5EF4-FFF2-40B4-BE49-F238E27FC236}">
                <a16:creationId xmlns:a16="http://schemas.microsoft.com/office/drawing/2014/main" id="{8B8DFC56-10C6-4CEA-BFF2-8B560FBD68E9}"/>
              </a:ext>
            </a:extLst>
          </p:cNvPr>
          <p:cNvCxnSpPr>
            <a:cxnSpLocks noChangeShapeType="1"/>
            <a:stCxn id="1020938" idx="3"/>
            <a:endCxn id="1020939" idx="1"/>
          </p:cNvCxnSpPr>
          <p:nvPr/>
        </p:nvCxnSpPr>
        <p:spPr bwMode="auto">
          <a:xfrm>
            <a:off x="4191000" y="2984500"/>
            <a:ext cx="152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3" name="AutoShape 25" descr="Stationery">
            <a:extLst>
              <a:ext uri="{FF2B5EF4-FFF2-40B4-BE49-F238E27FC236}">
                <a16:creationId xmlns:a16="http://schemas.microsoft.com/office/drawing/2014/main" id="{4DAC3A24-01B9-4193-86C7-AC2898368171}"/>
              </a:ext>
            </a:extLst>
          </p:cNvPr>
          <p:cNvCxnSpPr>
            <a:cxnSpLocks noChangeShapeType="1"/>
            <a:stCxn id="1020939" idx="3"/>
            <a:endCxn id="1020940" idx="1"/>
          </p:cNvCxnSpPr>
          <p:nvPr/>
        </p:nvCxnSpPr>
        <p:spPr bwMode="auto">
          <a:xfrm>
            <a:off x="4876800" y="2984500"/>
            <a:ext cx="152400" cy="121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4" name="AutoShape 26" descr="Stationery">
            <a:extLst>
              <a:ext uri="{FF2B5EF4-FFF2-40B4-BE49-F238E27FC236}">
                <a16:creationId xmlns:a16="http://schemas.microsoft.com/office/drawing/2014/main" id="{F2BBE168-3879-4F96-8303-82AB9DFE0A81}"/>
              </a:ext>
            </a:extLst>
          </p:cNvPr>
          <p:cNvCxnSpPr>
            <a:cxnSpLocks noChangeShapeType="1"/>
            <a:stCxn id="1020940" idx="3"/>
            <a:endCxn id="1020941" idx="1"/>
          </p:cNvCxnSpPr>
          <p:nvPr/>
        </p:nvCxnSpPr>
        <p:spPr bwMode="auto">
          <a:xfrm flipV="1">
            <a:off x="5562600" y="2984500"/>
            <a:ext cx="152400" cy="121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5" name="AutoShape 27" descr="Stationery">
            <a:extLst>
              <a:ext uri="{FF2B5EF4-FFF2-40B4-BE49-F238E27FC236}">
                <a16:creationId xmlns:a16="http://schemas.microsoft.com/office/drawing/2014/main" id="{A7E6C95D-65AB-4C41-AE31-8508C626AB90}"/>
              </a:ext>
            </a:extLst>
          </p:cNvPr>
          <p:cNvCxnSpPr>
            <a:cxnSpLocks noChangeShapeType="1"/>
            <a:stCxn id="1020941" idx="3"/>
            <a:endCxn id="1020942" idx="1"/>
          </p:cNvCxnSpPr>
          <p:nvPr/>
        </p:nvCxnSpPr>
        <p:spPr bwMode="auto">
          <a:xfrm>
            <a:off x="6248400" y="2984500"/>
            <a:ext cx="152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6" name="AutoShape 28" descr="Stationery">
            <a:extLst>
              <a:ext uri="{FF2B5EF4-FFF2-40B4-BE49-F238E27FC236}">
                <a16:creationId xmlns:a16="http://schemas.microsoft.com/office/drawing/2014/main" id="{0C89D6E8-77CC-409A-A0CB-73168720CB6B}"/>
              </a:ext>
            </a:extLst>
          </p:cNvPr>
          <p:cNvCxnSpPr>
            <a:cxnSpLocks noChangeShapeType="1"/>
            <a:stCxn id="1020942" idx="3"/>
            <a:endCxn id="1020944" idx="1"/>
          </p:cNvCxnSpPr>
          <p:nvPr/>
        </p:nvCxnSpPr>
        <p:spPr bwMode="auto">
          <a:xfrm>
            <a:off x="6934200" y="2984500"/>
            <a:ext cx="381000" cy="9144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7" name="AutoShape 29" descr="Stationery">
            <a:extLst>
              <a:ext uri="{FF2B5EF4-FFF2-40B4-BE49-F238E27FC236}">
                <a16:creationId xmlns:a16="http://schemas.microsoft.com/office/drawing/2014/main" id="{45223DEE-4E67-4F5D-A68F-3CCB93496E74}"/>
              </a:ext>
            </a:extLst>
          </p:cNvPr>
          <p:cNvCxnSpPr>
            <a:cxnSpLocks noChangeShapeType="1"/>
            <a:stCxn id="1020943" idx="3"/>
            <a:endCxn id="1020944" idx="1"/>
          </p:cNvCxnSpPr>
          <p:nvPr/>
        </p:nvCxnSpPr>
        <p:spPr bwMode="auto">
          <a:xfrm flipV="1">
            <a:off x="6934200" y="3898900"/>
            <a:ext cx="381000" cy="8382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8" name="AutoShape 30" descr="Stationery">
            <a:extLst>
              <a:ext uri="{FF2B5EF4-FFF2-40B4-BE49-F238E27FC236}">
                <a16:creationId xmlns:a16="http://schemas.microsoft.com/office/drawing/2014/main" id="{CDE9C381-2840-4756-AFC7-DC0F5B3E2A50}"/>
              </a:ext>
            </a:extLst>
          </p:cNvPr>
          <p:cNvCxnSpPr>
            <a:cxnSpLocks noChangeShapeType="1"/>
            <a:stCxn id="1020944" idx="3"/>
            <a:endCxn id="1020946" idx="1"/>
          </p:cNvCxnSpPr>
          <p:nvPr/>
        </p:nvCxnSpPr>
        <p:spPr bwMode="auto">
          <a:xfrm>
            <a:off x="7848600" y="3898900"/>
            <a:ext cx="498475" cy="90805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59" name="AutoShape 31" descr="Stationery">
            <a:extLst>
              <a:ext uri="{FF2B5EF4-FFF2-40B4-BE49-F238E27FC236}">
                <a16:creationId xmlns:a16="http://schemas.microsoft.com/office/drawing/2014/main" id="{03FE7223-97EE-4BA9-864A-B33E806EE12A}"/>
              </a:ext>
            </a:extLst>
          </p:cNvPr>
          <p:cNvCxnSpPr>
            <a:cxnSpLocks noChangeShapeType="1"/>
            <a:stCxn id="1020945" idx="3"/>
            <a:endCxn id="1020946" idx="1"/>
          </p:cNvCxnSpPr>
          <p:nvPr/>
        </p:nvCxnSpPr>
        <p:spPr bwMode="auto">
          <a:xfrm flipV="1">
            <a:off x="7848600" y="4806951"/>
            <a:ext cx="498475" cy="84454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60" name="AutoShape 32" descr="Stationery">
            <a:extLst>
              <a:ext uri="{FF2B5EF4-FFF2-40B4-BE49-F238E27FC236}">
                <a16:creationId xmlns:a16="http://schemas.microsoft.com/office/drawing/2014/main" id="{6FC8DE1C-9BD6-43B0-BCD8-4C1A3745D669}"/>
              </a:ext>
            </a:extLst>
          </p:cNvPr>
          <p:cNvCxnSpPr>
            <a:cxnSpLocks noChangeShapeType="1"/>
            <a:stCxn id="1020946" idx="3"/>
            <a:endCxn id="1020947" idx="1"/>
          </p:cNvCxnSpPr>
          <p:nvPr/>
        </p:nvCxnSpPr>
        <p:spPr bwMode="auto">
          <a:xfrm>
            <a:off x="8880475" y="4806951"/>
            <a:ext cx="414339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0961" name="AutoShape 33" descr="Stationery">
            <a:extLst>
              <a:ext uri="{FF2B5EF4-FFF2-40B4-BE49-F238E27FC236}">
                <a16:creationId xmlns:a16="http://schemas.microsoft.com/office/drawing/2014/main" id="{B68B0A4E-8744-4003-AE37-0CB77F5B02AD}"/>
              </a:ext>
            </a:extLst>
          </p:cNvPr>
          <p:cNvCxnSpPr>
            <a:cxnSpLocks noChangeShapeType="1"/>
            <a:stCxn id="1020947" idx="3"/>
            <a:endCxn id="1020948" idx="1"/>
          </p:cNvCxnSpPr>
          <p:nvPr/>
        </p:nvCxnSpPr>
        <p:spPr bwMode="auto">
          <a:xfrm>
            <a:off x="9828214" y="4806951"/>
            <a:ext cx="474661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0962" name="Line 34">
            <a:extLst>
              <a:ext uri="{FF2B5EF4-FFF2-40B4-BE49-F238E27FC236}">
                <a16:creationId xmlns:a16="http://schemas.microsoft.com/office/drawing/2014/main" id="{6DA160EC-77CA-48ED-ABD7-1E77BFBBD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9226" y="730262"/>
            <a:ext cx="4260574" cy="6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63" name="Line 35">
            <a:extLst>
              <a:ext uri="{FF2B5EF4-FFF2-40B4-BE49-F238E27FC236}">
                <a16:creationId xmlns:a16="http://schemas.microsoft.com/office/drawing/2014/main" id="{60549154-E763-436C-9D59-C1B4A5250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736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64" name="Line 36">
            <a:extLst>
              <a:ext uri="{FF2B5EF4-FFF2-40B4-BE49-F238E27FC236}">
                <a16:creationId xmlns:a16="http://schemas.microsoft.com/office/drawing/2014/main" id="{84757E86-FA38-43F1-AB39-0FE0218EC7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399" y="723903"/>
            <a:ext cx="3008307" cy="126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65" name="Line 37">
            <a:extLst>
              <a:ext uri="{FF2B5EF4-FFF2-40B4-BE49-F238E27FC236}">
                <a16:creationId xmlns:a16="http://schemas.microsoft.com/office/drawing/2014/main" id="{36D41E40-32AA-4DDD-AAD1-B03F1BA835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42470" y="730262"/>
            <a:ext cx="254952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66" name="Text Box 38">
            <a:extLst>
              <a:ext uri="{FF2B5EF4-FFF2-40B4-BE49-F238E27FC236}">
                <a16:creationId xmlns:a16="http://schemas.microsoft.com/office/drawing/2014/main" id="{6801B21A-DEC2-4D08-A4F9-2ADE2E4F2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4" y="355600"/>
            <a:ext cx="2031325" cy="646331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寄居埃及</a:t>
            </a:r>
          </a:p>
        </p:txBody>
      </p:sp>
      <p:sp>
        <p:nvSpPr>
          <p:cNvPr id="1020967" name="Text Box 39">
            <a:extLst>
              <a:ext uri="{FF2B5EF4-FFF2-40B4-BE49-F238E27FC236}">
                <a16:creationId xmlns:a16="http://schemas.microsoft.com/office/drawing/2014/main" id="{7B5A52A6-F530-46CF-ACF8-E76BE043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6227" y="356152"/>
            <a:ext cx="2031325" cy="646331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士师时代</a:t>
            </a:r>
          </a:p>
        </p:txBody>
      </p:sp>
      <p:sp>
        <p:nvSpPr>
          <p:cNvPr id="1020968" name="Text Box 40">
            <a:extLst>
              <a:ext uri="{FF2B5EF4-FFF2-40B4-BE49-F238E27FC236}">
                <a16:creationId xmlns:a16="http://schemas.microsoft.com/office/drawing/2014/main" id="{4FDA5444-100C-4E60-80CD-2237EE325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7237" y="355600"/>
            <a:ext cx="2544762" cy="646331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 王国时代</a:t>
            </a:r>
          </a:p>
        </p:txBody>
      </p:sp>
      <p:sp>
        <p:nvSpPr>
          <p:cNvPr id="1020969" name="Text Box 41">
            <a:extLst>
              <a:ext uri="{FF2B5EF4-FFF2-40B4-BE49-F238E27FC236}">
                <a16:creationId xmlns:a16="http://schemas.microsoft.com/office/drawing/2014/main" id="{384CD9B3-2896-4553-BEC7-7CAB39663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050" y="263526"/>
            <a:ext cx="543739" cy="1384995"/>
          </a:xfrm>
          <a:prstGeom prst="rect">
            <a:avLst/>
          </a:prstGeom>
          <a:solidFill>
            <a:srgbClr val="CC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</a:p>
          <a:p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埃</a:t>
            </a:r>
          </a:p>
          <a:p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  <a:endParaRPr lang="zh-TW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20970" name="Text Box 42">
            <a:extLst>
              <a:ext uri="{FF2B5EF4-FFF2-40B4-BE49-F238E27FC236}">
                <a16:creationId xmlns:a16="http://schemas.microsoft.com/office/drawing/2014/main" id="{6D8EBD54-E4E4-4682-93C4-7C9C18A73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563" y="889000"/>
            <a:ext cx="2031325" cy="110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450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>
              <a:lnSpc>
                <a:spcPct val="110000"/>
              </a:lnSpc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13:20)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20971" name="Text Box 43">
            <a:extLst>
              <a:ext uri="{FF2B5EF4-FFF2-40B4-BE49-F238E27FC236}">
                <a16:creationId xmlns:a16="http://schemas.microsoft.com/office/drawing/2014/main" id="{271249A5-1854-4FF3-8625-0A8BB8A0F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9588" y="855570"/>
            <a:ext cx="1800494" cy="98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TW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430</a:t>
            </a:r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>
              <a:lnSpc>
                <a:spcPct val="110000"/>
              </a:lnSpc>
            </a:pPr>
            <a:r>
              <a:rPr lang="en-US" altLang="zh-TW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en-US" altLang="zh-TW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12:40)</a:t>
            </a:r>
          </a:p>
        </p:txBody>
      </p:sp>
      <p:sp>
        <p:nvSpPr>
          <p:cNvPr id="1020972" name="Text Box 44">
            <a:extLst>
              <a:ext uri="{FF2B5EF4-FFF2-40B4-BE49-F238E27FC236}">
                <a16:creationId xmlns:a16="http://schemas.microsoft.com/office/drawing/2014/main" id="{4593A853-D030-48FE-9FC0-2A0AB6A44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04" y="1659040"/>
            <a:ext cx="697627" cy="38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TW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</a:t>
            </a:r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020975" name="Line 47">
            <a:extLst>
              <a:ext uri="{FF2B5EF4-FFF2-40B4-BE49-F238E27FC236}">
                <a16:creationId xmlns:a16="http://schemas.microsoft.com/office/drawing/2014/main" id="{3C59B597-17BD-4440-8702-8E7C51AAF9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1525" y="2520950"/>
            <a:ext cx="9398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76" name="Line 48">
            <a:extLst>
              <a:ext uri="{FF2B5EF4-FFF2-40B4-BE49-F238E27FC236}">
                <a16:creationId xmlns:a16="http://schemas.microsoft.com/office/drawing/2014/main" id="{A0CCAC5F-8F64-4671-A5BD-0C39973C1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8074" y="2544765"/>
            <a:ext cx="339725" cy="22177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0977" name="Text Box 49">
            <a:extLst>
              <a:ext uri="{FF2B5EF4-FFF2-40B4-BE49-F238E27FC236}">
                <a16:creationId xmlns:a16="http://schemas.microsoft.com/office/drawing/2014/main" id="{D0932BA8-F634-498D-AF81-D47A15DF5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034" y="2090928"/>
            <a:ext cx="23391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可能省略多代</a:t>
            </a:r>
          </a:p>
        </p:txBody>
      </p:sp>
    </p:spTree>
    <p:extLst>
      <p:ext uri="{BB962C8B-B14F-4D97-AF65-F5344CB8AC3E}">
        <p14:creationId xmlns:p14="http://schemas.microsoft.com/office/powerpoint/2010/main" val="2774858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7" name="Rectangle 3">
            <a:extLst>
              <a:ext uri="{FF2B5EF4-FFF2-40B4-BE49-F238E27FC236}">
                <a16:creationId xmlns:a16="http://schemas.microsoft.com/office/drawing/2014/main" id="{A3B75307-F3F1-4D7A-A0B4-1F047EA44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704" y="352291"/>
            <a:ext cx="5237921" cy="615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随后大卫心中自责，因为割下扫罗的衣襟；对跟随他的人说：「我的主乃是耶和华的受膏者，我在耶和华面前万不敢伸手害他，因他是耶和华的受膏者。」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大卫用这话拦住跟随他的人，不容他们起来害扫罗。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24:5-7)</a:t>
            </a:r>
            <a:endParaRPr lang="en-US" altLang="zh-TW" sz="36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45828" name="Picture 4" descr="402012842_univ_cnt_2_xl">
            <a:extLst>
              <a:ext uri="{FF2B5EF4-FFF2-40B4-BE49-F238E27FC236}">
                <a16:creationId xmlns:a16="http://schemas.microsoft.com/office/drawing/2014/main" id="{97D171F5-CF47-4ADB-AFA8-71EC86E8A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1" y="19893"/>
            <a:ext cx="6051701" cy="681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925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25296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扫罗王：凭肉体事奉神的王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880"/>
            <a:ext cx="12192000" cy="54681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天然人超众，高过众人一头，运用自己才能任意妄为，领导百姓背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离神的旨意。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（撒下一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僭越祭司献祭的职分，开始遭神弃绝　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十三章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存留当灭的亚玛力美物，违抗神命，不肯毁灭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十五章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为己树立记念碑，是巴别塔的再现，夺取神的荣耀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十五章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追逼大卫，嫉妒至死，属肉体的逼迫属灵的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十八章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杀害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85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个祭司，藐视神权　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二十二章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求问交鬼的妇人，带来身亡　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二十八章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神的判语：（代上十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干犯神，不遵守神命，自高自大是撒但罪性的表现，是基督徒事奉神的警戒，不肯向己死，靠属地属己的才能来事奉神，必遭神的击打至死。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6AB298D-916D-499F-932E-FF2060F4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455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15EFBE8-C684-4EB9-BC92-5CFF62E964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65160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78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71016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大卫王：合乎神心意的王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9888"/>
            <a:ext cx="12192000" cy="5376672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是神预定的王　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十六章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zh-TW" alt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是耶西第八个儿子，八是复活新造之数。神选召的人必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须是新造有神复活生命的人。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十六章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　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　　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神的预备期，旷野忠心的牧羊人，为羊争战不爱惜自己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的生命，从仇敌口中抢回羊。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十七章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zh-TW" alt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具有实际战斗的经历，使用神的兵器，五块光滑的石子。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神借着扫罗的嫉妒追逼大卫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年，神始终与大卫同在，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使他献上赞美的祭，认识一切的遭遇是从宝座上下来。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撒下一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27)</a:t>
            </a:r>
            <a:endParaRPr lang="zh-TW" alt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6AB298D-916D-499F-932E-FF2060F4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69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15EFBE8-C684-4EB9-BC92-5CFF62E964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29342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38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91440"/>
            <a:ext cx="11658600" cy="2331719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五块光滑的石子</a:t>
            </a:r>
            <a:r>
              <a:rPr lang="en-US" altLang="zh-CN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表示人被神磨炼除去棱角，放在神的囊中成为神的利器。</a:t>
            </a:r>
            <a:endParaRPr lang="en-US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2506662"/>
            <a:ext cx="11301984" cy="4351338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第一块石头是主的受死，除灭魔鬼一切的作为。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第二块石头是主的埋葬，世界撒但旧人彻底毁灭。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第三块石头是主的复活，开始了一个新的创造，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赐下复活的生命。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第四块石头是主的升天，赐下圣灵的生命与恩赐。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第五块石头是主的再来，审判一切，更新一切。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6AB298D-916D-499F-932E-FF2060F4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10623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15EFBE8-C684-4EB9-BC92-5CFF62E964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2308366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72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D9E2-1CE3-45A1-AB23-A2CD501D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26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撒母耳記裡的三對人物</a:t>
            </a:r>
            <a:endParaRPr lang="en-US" sz="6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7884514-27D2-42C6-B1DE-A0A50082D8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03242" y="1620623"/>
            <a:ext cx="10730641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indent="20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03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從兩個女人看兩種的生活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——</a:t>
            </a:r>
          </a:p>
          <a:p>
            <a:pPr marL="0" marR="0" lvl="0" indent="203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毗尼拿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 vs 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哈拿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從兩個祭司看兩種的事奉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——</a:t>
            </a:r>
          </a:p>
          <a:p>
            <a:pPr marL="0" marR="0" lvl="0" indent="203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以利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 vs 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撒母耳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從兩位君王看兩種的生命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——</a:t>
            </a:r>
          </a:p>
          <a:p>
            <a:pPr marL="0" lvl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掃羅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 vs 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大衛</a:t>
            </a:r>
            <a:r>
              <a:rPr lang="en-US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E6134DF-6059-466F-88C3-0BE0D9E14D8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49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9D5218B5-40DF-4E5A-8E04-3D56929D2F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02854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67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847722E5-A5F4-45B8-B624-4321C67BF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094" y="1988157"/>
            <a:ext cx="4995519" cy="102632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800" b="1" dirty="0"/>
              <a:t>首先的亚当</a:t>
            </a:r>
            <a:endParaRPr lang="zh-TW" alt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AA302109-1023-42ED-BC92-2717C375A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89" y="2057399"/>
            <a:ext cx="4995519" cy="102632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末后的亚当</a:t>
            </a:r>
            <a:endParaRPr lang="zh-TW" alt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0516" name="Rectangle 4">
            <a:extLst>
              <a:ext uri="{FF2B5EF4-FFF2-40B4-BE49-F238E27FC236}">
                <a16:creationId xmlns:a16="http://schemas.microsoft.com/office/drawing/2014/main" id="{6183AB49-5535-4916-AAF5-1AC77546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470" y="522282"/>
            <a:ext cx="5047327" cy="769294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第一个王</a:t>
            </a:r>
          </a:p>
        </p:txBody>
      </p:sp>
      <p:sp>
        <p:nvSpPr>
          <p:cNvPr id="320517" name="Rectangle 5">
            <a:extLst>
              <a:ext uri="{FF2B5EF4-FFF2-40B4-BE49-F238E27FC236}">
                <a16:creationId xmlns:a16="http://schemas.microsoft.com/office/drawing/2014/main" id="{E181A845-D628-4E31-B68E-D41980D33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88" y="509169"/>
            <a:ext cx="4995519" cy="769294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第二个王</a:t>
            </a:r>
          </a:p>
        </p:txBody>
      </p:sp>
      <p:sp>
        <p:nvSpPr>
          <p:cNvPr id="320518" name="Rectangle 6">
            <a:extLst>
              <a:ext uri="{FF2B5EF4-FFF2-40B4-BE49-F238E27FC236}">
                <a16:creationId xmlns:a16="http://schemas.microsoft.com/office/drawing/2014/main" id="{B1E8F3F2-9C78-4F41-A812-46AF31D3A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481" y="1311880"/>
            <a:ext cx="4995519" cy="85675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扫罗</a:t>
            </a:r>
          </a:p>
        </p:txBody>
      </p:sp>
      <p:sp>
        <p:nvSpPr>
          <p:cNvPr id="320519" name="Rectangle 7">
            <a:extLst>
              <a:ext uri="{FF2B5EF4-FFF2-40B4-BE49-F238E27FC236}">
                <a16:creationId xmlns:a16="http://schemas.microsoft.com/office/drawing/2014/main" id="{0E5F7F47-82AC-4C14-888A-DAEB64D71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89" y="1295398"/>
            <a:ext cx="4995519" cy="85675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</a:t>
            </a:r>
          </a:p>
        </p:txBody>
      </p:sp>
      <p:sp>
        <p:nvSpPr>
          <p:cNvPr id="320520" name="Rectangle 8">
            <a:extLst>
              <a:ext uri="{FF2B5EF4-FFF2-40B4-BE49-F238E27FC236}">
                <a16:creationId xmlns:a16="http://schemas.microsoft.com/office/drawing/2014/main" id="{387C65A0-F001-495A-AF19-F3F0D90B2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093" y="5667426"/>
            <a:ext cx="4995519" cy="856753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旧人</a:t>
            </a:r>
          </a:p>
        </p:txBody>
      </p:sp>
      <p:sp>
        <p:nvSpPr>
          <p:cNvPr id="320521" name="Rectangle 9">
            <a:extLst>
              <a:ext uri="{FF2B5EF4-FFF2-40B4-BE49-F238E27FC236}">
                <a16:creationId xmlns:a16="http://schemas.microsoft.com/office/drawing/2014/main" id="{EBED3B50-4DD1-4F82-8B4F-B6087FD36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3612" y="5667426"/>
            <a:ext cx="4995519" cy="856753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新人</a:t>
            </a:r>
          </a:p>
        </p:txBody>
      </p:sp>
      <p:sp>
        <p:nvSpPr>
          <p:cNvPr id="320522" name="Rectangle 10">
            <a:extLst>
              <a:ext uri="{FF2B5EF4-FFF2-40B4-BE49-F238E27FC236}">
                <a16:creationId xmlns:a16="http://schemas.microsoft.com/office/drawing/2014/main" id="{3F1615C0-57AD-4EBF-B35C-7D79A13FB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010" y="3026750"/>
            <a:ext cx="4995519" cy="85675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亚当</a:t>
            </a:r>
          </a:p>
        </p:txBody>
      </p:sp>
      <p:sp>
        <p:nvSpPr>
          <p:cNvPr id="320523" name="Rectangle 11">
            <a:extLst>
              <a:ext uri="{FF2B5EF4-FFF2-40B4-BE49-F238E27FC236}">
                <a16:creationId xmlns:a16="http://schemas.microsoft.com/office/drawing/2014/main" id="{00B5CD4B-45E5-449A-8F86-3A5A564E2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59" y="3031903"/>
            <a:ext cx="4995519" cy="85675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</a:p>
        </p:txBody>
      </p:sp>
      <p:sp>
        <p:nvSpPr>
          <p:cNvPr id="320524" name="Rectangle 12">
            <a:extLst>
              <a:ext uri="{FF2B5EF4-FFF2-40B4-BE49-F238E27FC236}">
                <a16:creationId xmlns:a16="http://schemas.microsoft.com/office/drawing/2014/main" id="{E6B2F79A-FAC6-4A0F-AE78-A177B1798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221" y="3900512"/>
            <a:ext cx="4995519" cy="856753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出于地</a:t>
            </a:r>
          </a:p>
        </p:txBody>
      </p:sp>
      <p:sp>
        <p:nvSpPr>
          <p:cNvPr id="320525" name="Rectangle 13">
            <a:extLst>
              <a:ext uri="{FF2B5EF4-FFF2-40B4-BE49-F238E27FC236}">
                <a16:creationId xmlns:a16="http://schemas.microsoft.com/office/drawing/2014/main" id="{66DE09F6-A4B5-4CA9-90E9-0697E1BFD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60" y="3900511"/>
            <a:ext cx="4995519" cy="856753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出于天</a:t>
            </a:r>
          </a:p>
        </p:txBody>
      </p:sp>
      <p:sp>
        <p:nvSpPr>
          <p:cNvPr id="320526" name="Rectangle 14">
            <a:extLst>
              <a:ext uri="{FF2B5EF4-FFF2-40B4-BE49-F238E27FC236}">
                <a16:creationId xmlns:a16="http://schemas.microsoft.com/office/drawing/2014/main" id="{CD143049-3615-4163-974E-CEEADB118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221" y="4786547"/>
            <a:ext cx="4995519" cy="856753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属血气</a:t>
            </a:r>
          </a:p>
        </p:txBody>
      </p:sp>
      <p:sp>
        <p:nvSpPr>
          <p:cNvPr id="320527" name="Rectangle 15">
            <a:extLst>
              <a:ext uri="{FF2B5EF4-FFF2-40B4-BE49-F238E27FC236}">
                <a16:creationId xmlns:a16="http://schemas.microsoft.com/office/drawing/2014/main" id="{CCCA2E39-3CD4-40A1-8ACD-6CCAB5B99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40" y="4786546"/>
            <a:ext cx="4995519" cy="856753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属灵</a:t>
            </a:r>
          </a:p>
        </p:txBody>
      </p:sp>
    </p:spTree>
    <p:extLst>
      <p:ext uri="{BB962C8B-B14F-4D97-AF65-F5344CB8AC3E}">
        <p14:creationId xmlns:p14="http://schemas.microsoft.com/office/powerpoint/2010/main" val="1959412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1363</Words>
  <Application>Microsoft Office PowerPoint</Application>
  <PresentationFormat>Widescreen</PresentationFormat>
  <Paragraphs>268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新細明體</vt:lpstr>
      <vt:lpstr>宋体</vt:lpstr>
      <vt:lpstr>宋体</vt:lpstr>
      <vt:lpstr>SimHei</vt:lpstr>
      <vt:lpstr>Arial</vt:lpstr>
      <vt:lpstr>Calibri</vt:lpstr>
      <vt:lpstr>Calibri Light</vt:lpstr>
      <vt:lpstr>Times New Roman</vt:lpstr>
      <vt:lpstr>Office Theme</vt:lpstr>
      <vt:lpstr>圣经概論 12</vt:lpstr>
      <vt:lpstr>摩西五經綜覽</vt:lpstr>
      <vt:lpstr>歷史書</vt:lpstr>
      <vt:lpstr>撒母耳記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扫罗王：凭肉体事奉神的王</vt:lpstr>
      <vt:lpstr>大卫王：合乎神心意的王</vt:lpstr>
      <vt:lpstr>五块光滑的石子: 表示人被神磨炼除去棱角，放在神的囊中成为神的利器。</vt:lpstr>
      <vt:lpstr>撒母耳記裡的三對人物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12</dc:title>
  <dc:creator>Kao, Race L.</dc:creator>
  <cp:lastModifiedBy>Ning Shunbin</cp:lastModifiedBy>
  <cp:revision>41</cp:revision>
  <dcterms:created xsi:type="dcterms:W3CDTF">2018-04-23T19:30:14Z</dcterms:created>
  <dcterms:modified xsi:type="dcterms:W3CDTF">2018-05-01T13:46:27Z</dcterms:modified>
</cp:coreProperties>
</file>