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7" r:id="rId2"/>
    <p:sldId id="258" r:id="rId3"/>
    <p:sldId id="259" r:id="rId4"/>
    <p:sldId id="260" r:id="rId5"/>
    <p:sldId id="321" r:id="rId6"/>
    <p:sldId id="261" r:id="rId7"/>
    <p:sldId id="294" r:id="rId8"/>
    <p:sldId id="309" r:id="rId9"/>
    <p:sldId id="318" r:id="rId10"/>
    <p:sldId id="312" r:id="rId11"/>
    <p:sldId id="296" r:id="rId12"/>
    <p:sldId id="297" r:id="rId13"/>
    <p:sldId id="278" r:id="rId14"/>
    <p:sldId id="314" r:id="rId15"/>
    <p:sldId id="272" r:id="rId16"/>
    <p:sldId id="317" r:id="rId17"/>
    <p:sldId id="256" r:id="rId18"/>
    <p:sldId id="325" r:id="rId19"/>
    <p:sldId id="324" r:id="rId20"/>
    <p:sldId id="308" r:id="rId21"/>
    <p:sldId id="320" r:id="rId22"/>
    <p:sldId id="310" r:id="rId23"/>
    <p:sldId id="311" r:id="rId24"/>
    <p:sldId id="313" r:id="rId25"/>
    <p:sldId id="315" r:id="rId26"/>
    <p:sldId id="316" r:id="rId27"/>
    <p:sldId id="286" r:id="rId28"/>
    <p:sldId id="319" r:id="rId29"/>
    <p:sldId id="327" r:id="rId30"/>
    <p:sldId id="328" r:id="rId31"/>
    <p:sldId id="32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E3FA"/>
    <a:srgbClr val="01B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4" autoAdjust="0"/>
    <p:restoredTop sz="94660"/>
  </p:normalViewPr>
  <p:slideViewPr>
    <p:cSldViewPr snapToGrid="0">
      <p:cViewPr varScale="1">
        <p:scale>
          <a:sx n="105" d="100"/>
          <a:sy n="105" d="100"/>
        </p:scale>
        <p:origin x="138" y="156"/>
      </p:cViewPr>
      <p:guideLst/>
    </p:cSldViewPr>
  </p:slideViewPr>
  <p:notesTextViewPr>
    <p:cViewPr>
      <p:scale>
        <a:sx n="1" d="1"/>
        <a:sy n="1" d="1"/>
      </p:scale>
      <p:origin x="0" y="0"/>
    </p:cViewPr>
  </p:notesTextViewPr>
  <p:sorterViewPr>
    <p:cViewPr>
      <p:scale>
        <a:sx n="57" d="100"/>
        <a:sy n="57"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3D7287-DBBF-4959-99A2-A2E7F0746034}" type="datetimeFigureOut">
              <a:rPr lang="en-US" smtClean="0"/>
              <a:t>5/29/2018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E2EA95-7C5D-4194-BBDA-B7F8E590D958}" type="slidenum">
              <a:rPr lang="en-US" smtClean="0"/>
              <a:t>‹#›</a:t>
            </a:fld>
            <a:endParaRPr lang="en-US"/>
          </a:p>
        </p:txBody>
      </p:sp>
    </p:spTree>
    <p:extLst>
      <p:ext uri="{BB962C8B-B14F-4D97-AF65-F5344CB8AC3E}">
        <p14:creationId xmlns:p14="http://schemas.microsoft.com/office/powerpoint/2010/main" val="2823536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D00528-D3E8-4A92-86A0-3E36A4ED4210}" type="slidenum">
              <a:rPr lang="zh-TW" altLang="en-US"/>
              <a:pPr/>
              <a:t>6</a:t>
            </a:fld>
            <a:endParaRPr lang="en-US" altLang="zh-TW"/>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zh-TW" altLang="en-US"/>
          </a:p>
        </p:txBody>
      </p:sp>
    </p:spTree>
    <p:extLst>
      <p:ext uri="{BB962C8B-B14F-4D97-AF65-F5344CB8AC3E}">
        <p14:creationId xmlns:p14="http://schemas.microsoft.com/office/powerpoint/2010/main" val="40948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080364-75B8-430A-A83E-BC34523E7339}" type="datetimeFigureOut">
              <a:rPr lang="en-US" smtClean="0"/>
              <a:t>5/29/2018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9EDCB-C26E-49D9-855D-DD1D1836FFF7}" type="slidenum">
              <a:rPr lang="en-US" smtClean="0"/>
              <a:t>‹#›</a:t>
            </a:fld>
            <a:endParaRPr lang="en-US"/>
          </a:p>
        </p:txBody>
      </p:sp>
    </p:spTree>
    <p:extLst>
      <p:ext uri="{BB962C8B-B14F-4D97-AF65-F5344CB8AC3E}">
        <p14:creationId xmlns:p14="http://schemas.microsoft.com/office/powerpoint/2010/main" val="1972255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080364-75B8-430A-A83E-BC34523E7339}" type="datetimeFigureOut">
              <a:rPr lang="en-US" smtClean="0"/>
              <a:t>5/29/2018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9EDCB-C26E-49D9-855D-DD1D1836FFF7}" type="slidenum">
              <a:rPr lang="en-US" smtClean="0"/>
              <a:t>‹#›</a:t>
            </a:fld>
            <a:endParaRPr lang="en-US"/>
          </a:p>
        </p:txBody>
      </p:sp>
    </p:spTree>
    <p:extLst>
      <p:ext uri="{BB962C8B-B14F-4D97-AF65-F5344CB8AC3E}">
        <p14:creationId xmlns:p14="http://schemas.microsoft.com/office/powerpoint/2010/main" val="1875623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080364-75B8-430A-A83E-BC34523E7339}" type="datetimeFigureOut">
              <a:rPr lang="en-US" smtClean="0"/>
              <a:t>5/29/2018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9EDCB-C26E-49D9-855D-DD1D1836FFF7}" type="slidenum">
              <a:rPr lang="en-US" smtClean="0"/>
              <a:t>‹#›</a:t>
            </a:fld>
            <a:endParaRPr lang="en-US"/>
          </a:p>
        </p:txBody>
      </p:sp>
    </p:spTree>
    <p:extLst>
      <p:ext uri="{BB962C8B-B14F-4D97-AF65-F5344CB8AC3E}">
        <p14:creationId xmlns:p14="http://schemas.microsoft.com/office/powerpoint/2010/main" val="3487182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080364-75B8-430A-A83E-BC34523E7339}" type="datetimeFigureOut">
              <a:rPr lang="en-US" smtClean="0"/>
              <a:t>5/29/2018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9EDCB-C26E-49D9-855D-DD1D1836FFF7}" type="slidenum">
              <a:rPr lang="en-US" smtClean="0"/>
              <a:t>‹#›</a:t>
            </a:fld>
            <a:endParaRPr lang="en-US"/>
          </a:p>
        </p:txBody>
      </p:sp>
    </p:spTree>
    <p:extLst>
      <p:ext uri="{BB962C8B-B14F-4D97-AF65-F5344CB8AC3E}">
        <p14:creationId xmlns:p14="http://schemas.microsoft.com/office/powerpoint/2010/main" val="1887732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080364-75B8-430A-A83E-BC34523E7339}" type="datetimeFigureOut">
              <a:rPr lang="en-US" smtClean="0"/>
              <a:t>5/29/2018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99EDCB-C26E-49D9-855D-DD1D1836FFF7}" type="slidenum">
              <a:rPr lang="en-US" smtClean="0"/>
              <a:t>‹#›</a:t>
            </a:fld>
            <a:endParaRPr lang="en-US"/>
          </a:p>
        </p:txBody>
      </p:sp>
    </p:spTree>
    <p:extLst>
      <p:ext uri="{BB962C8B-B14F-4D97-AF65-F5344CB8AC3E}">
        <p14:creationId xmlns:p14="http://schemas.microsoft.com/office/powerpoint/2010/main" val="3417232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080364-75B8-430A-A83E-BC34523E7339}" type="datetimeFigureOut">
              <a:rPr lang="en-US" smtClean="0"/>
              <a:t>5/29/2018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99EDCB-C26E-49D9-855D-DD1D1836FFF7}" type="slidenum">
              <a:rPr lang="en-US" smtClean="0"/>
              <a:t>‹#›</a:t>
            </a:fld>
            <a:endParaRPr lang="en-US"/>
          </a:p>
        </p:txBody>
      </p:sp>
    </p:spTree>
    <p:extLst>
      <p:ext uri="{BB962C8B-B14F-4D97-AF65-F5344CB8AC3E}">
        <p14:creationId xmlns:p14="http://schemas.microsoft.com/office/powerpoint/2010/main" val="2222052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080364-75B8-430A-A83E-BC34523E7339}" type="datetimeFigureOut">
              <a:rPr lang="en-US" smtClean="0"/>
              <a:t>5/29/2018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99EDCB-C26E-49D9-855D-DD1D1836FFF7}" type="slidenum">
              <a:rPr lang="en-US" smtClean="0"/>
              <a:t>‹#›</a:t>
            </a:fld>
            <a:endParaRPr lang="en-US"/>
          </a:p>
        </p:txBody>
      </p:sp>
    </p:spTree>
    <p:extLst>
      <p:ext uri="{BB962C8B-B14F-4D97-AF65-F5344CB8AC3E}">
        <p14:creationId xmlns:p14="http://schemas.microsoft.com/office/powerpoint/2010/main" val="3137603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080364-75B8-430A-A83E-BC34523E7339}" type="datetimeFigureOut">
              <a:rPr lang="en-US" smtClean="0"/>
              <a:t>5/29/2018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9EDCB-C26E-49D9-855D-DD1D1836FFF7}" type="slidenum">
              <a:rPr lang="en-US" smtClean="0"/>
              <a:t>‹#›</a:t>
            </a:fld>
            <a:endParaRPr lang="en-US"/>
          </a:p>
        </p:txBody>
      </p:sp>
    </p:spTree>
    <p:extLst>
      <p:ext uri="{BB962C8B-B14F-4D97-AF65-F5344CB8AC3E}">
        <p14:creationId xmlns:p14="http://schemas.microsoft.com/office/powerpoint/2010/main" val="91972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080364-75B8-430A-A83E-BC34523E7339}" type="datetimeFigureOut">
              <a:rPr lang="en-US" smtClean="0"/>
              <a:t>5/29/2018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9EDCB-C26E-49D9-855D-DD1D1836FFF7}" type="slidenum">
              <a:rPr lang="en-US" smtClean="0"/>
              <a:t>‹#›</a:t>
            </a:fld>
            <a:endParaRPr lang="en-US"/>
          </a:p>
        </p:txBody>
      </p:sp>
    </p:spTree>
    <p:extLst>
      <p:ext uri="{BB962C8B-B14F-4D97-AF65-F5344CB8AC3E}">
        <p14:creationId xmlns:p14="http://schemas.microsoft.com/office/powerpoint/2010/main" val="684126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080364-75B8-430A-A83E-BC34523E7339}" type="datetimeFigureOut">
              <a:rPr lang="en-US" smtClean="0"/>
              <a:t>5/29/2018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9EDCB-C26E-49D9-855D-DD1D1836FFF7}" type="slidenum">
              <a:rPr lang="en-US" smtClean="0"/>
              <a:t>‹#›</a:t>
            </a:fld>
            <a:endParaRPr lang="en-US"/>
          </a:p>
        </p:txBody>
      </p:sp>
    </p:spTree>
    <p:extLst>
      <p:ext uri="{BB962C8B-B14F-4D97-AF65-F5344CB8AC3E}">
        <p14:creationId xmlns:p14="http://schemas.microsoft.com/office/powerpoint/2010/main" val="2058327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080364-75B8-430A-A83E-BC34523E7339}" type="datetimeFigureOut">
              <a:rPr lang="en-US" smtClean="0"/>
              <a:t>5/29/2018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9EDCB-C26E-49D9-855D-DD1D1836FFF7}" type="slidenum">
              <a:rPr lang="en-US" smtClean="0"/>
              <a:t>‹#›</a:t>
            </a:fld>
            <a:endParaRPr lang="en-US"/>
          </a:p>
        </p:txBody>
      </p:sp>
    </p:spTree>
    <p:extLst>
      <p:ext uri="{BB962C8B-B14F-4D97-AF65-F5344CB8AC3E}">
        <p14:creationId xmlns:p14="http://schemas.microsoft.com/office/powerpoint/2010/main" val="336173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080364-75B8-430A-A83E-BC34523E7339}" type="datetimeFigureOut">
              <a:rPr lang="en-US" smtClean="0"/>
              <a:t>5/29/2018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99EDCB-C26E-49D9-855D-DD1D1836FFF7}" type="slidenum">
              <a:rPr lang="en-US" smtClean="0"/>
              <a:t>‹#›</a:t>
            </a:fld>
            <a:endParaRPr lang="en-US"/>
          </a:p>
        </p:txBody>
      </p:sp>
    </p:spTree>
    <p:extLst>
      <p:ext uri="{BB962C8B-B14F-4D97-AF65-F5344CB8AC3E}">
        <p14:creationId xmlns:p14="http://schemas.microsoft.com/office/powerpoint/2010/main" val="393801659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2.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C505E9-146A-4106-9995-8BDBDCE37018}"/>
              </a:ext>
            </a:extLst>
          </p:cNvPr>
          <p:cNvSpPr>
            <a:spLocks noGrp="1"/>
          </p:cNvSpPr>
          <p:nvPr>
            <p:ph type="ctrTitle"/>
          </p:nvPr>
        </p:nvSpPr>
        <p:spPr/>
        <p:txBody>
          <a:bodyPr>
            <a:normAutofit/>
          </a:bodyPr>
          <a:lstStyle/>
          <a:p>
            <a:r>
              <a:rPr lang="ja-JP" altLang="en-US" sz="7200" b="1" dirty="0">
                <a:solidFill>
                  <a:srgbClr val="FF0000"/>
                </a:solidFill>
                <a:latin typeface="SimSun" panose="02010600030101010101" pitchFamily="2" charset="-122"/>
                <a:ea typeface="SimSun" panose="02010600030101010101" pitchFamily="2" charset="-122"/>
              </a:rPr>
              <a:t>圣经概論 </a:t>
            </a:r>
            <a:r>
              <a:rPr lang="en-US" altLang="ja-JP" sz="7200" b="1" dirty="0">
                <a:solidFill>
                  <a:srgbClr val="FF0000"/>
                </a:solidFill>
                <a:latin typeface="SimSun" panose="02010600030101010101" pitchFamily="2" charset="-122"/>
                <a:ea typeface="SimSun" panose="02010600030101010101" pitchFamily="2" charset="-122"/>
              </a:rPr>
              <a:t>15</a:t>
            </a:r>
            <a:endParaRPr lang="en-US" sz="7200" dirty="0"/>
          </a:p>
        </p:txBody>
      </p:sp>
    </p:spTree>
    <p:extLst>
      <p:ext uri="{BB962C8B-B14F-4D97-AF65-F5344CB8AC3E}">
        <p14:creationId xmlns:p14="http://schemas.microsoft.com/office/powerpoint/2010/main" val="21867095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917815-BF4B-430D-B422-DB041695275C}"/>
              </a:ext>
            </a:extLst>
          </p:cNvPr>
          <p:cNvSpPr>
            <a:spLocks noGrp="1"/>
          </p:cNvSpPr>
          <p:nvPr>
            <p:ph type="title"/>
          </p:nvPr>
        </p:nvSpPr>
        <p:spPr>
          <a:xfrm>
            <a:off x="838200" y="115615"/>
            <a:ext cx="10515600" cy="1133476"/>
          </a:xfrm>
        </p:spPr>
        <p:txBody>
          <a:bodyPr>
            <a:normAutofit/>
          </a:bodyPr>
          <a:lstStyle/>
          <a:p>
            <a:pPr algn="ctr"/>
            <a:r>
              <a:rPr lang="zh-CN" altLang="en-US" sz="6600" b="1" dirty="0">
                <a:solidFill>
                  <a:srgbClr val="FF0000"/>
                </a:solidFill>
                <a:latin typeface="SimSun" panose="02010600030101010101" pitchFamily="2" charset="-122"/>
                <a:ea typeface="SimSun" panose="02010600030101010101" pitchFamily="2" charset="-122"/>
              </a:rPr>
              <a:t>摩西五經綜覽</a:t>
            </a:r>
            <a:endParaRPr lang="en-US" sz="6600" dirty="0">
              <a:solidFill>
                <a:srgbClr val="FF0000"/>
              </a:solidFill>
              <a:latin typeface="SimSun" panose="02010600030101010101" pitchFamily="2" charset="-122"/>
              <a:ea typeface="SimSun" panose="02010600030101010101" pitchFamily="2" charset="-122"/>
            </a:endParaRPr>
          </a:p>
        </p:txBody>
      </p:sp>
      <p:graphicFrame>
        <p:nvGraphicFramePr>
          <p:cNvPr id="4" name="Content Placeholder 3">
            <a:extLst>
              <a:ext uri="{FF2B5EF4-FFF2-40B4-BE49-F238E27FC236}">
                <a16:creationId xmlns:a16="http://schemas.microsoft.com/office/drawing/2014/main" xmlns="" id="{2644E22C-6DD1-47BE-8EBB-940864073FF0}"/>
              </a:ext>
            </a:extLst>
          </p:cNvPr>
          <p:cNvGraphicFramePr>
            <a:graphicFrameLocks noGrp="1"/>
          </p:cNvGraphicFramePr>
          <p:nvPr>
            <p:ph idx="1"/>
            <p:extLst/>
          </p:nvPr>
        </p:nvGraphicFramePr>
        <p:xfrm>
          <a:off x="2" y="1610553"/>
          <a:ext cx="12191998" cy="5250269"/>
        </p:xfrm>
        <a:graphic>
          <a:graphicData uri="http://schemas.openxmlformats.org/drawingml/2006/table">
            <a:tbl>
              <a:tblPr firstRow="1" firstCol="1" bandRow="1">
                <a:tableStyleId>{5C22544A-7EE6-4342-B048-85BDC9FD1C3A}</a:tableStyleId>
              </a:tblPr>
              <a:tblGrid>
                <a:gridCol w="1542749">
                  <a:extLst>
                    <a:ext uri="{9D8B030D-6E8A-4147-A177-3AD203B41FA5}">
                      <a16:colId xmlns:a16="http://schemas.microsoft.com/office/drawing/2014/main" xmlns="" val="406308617"/>
                    </a:ext>
                  </a:extLst>
                </a:gridCol>
                <a:gridCol w="2214242">
                  <a:extLst>
                    <a:ext uri="{9D8B030D-6E8A-4147-A177-3AD203B41FA5}">
                      <a16:colId xmlns:a16="http://schemas.microsoft.com/office/drawing/2014/main" xmlns="" val="1842726193"/>
                    </a:ext>
                  </a:extLst>
                </a:gridCol>
                <a:gridCol w="2217087">
                  <a:extLst>
                    <a:ext uri="{9D8B030D-6E8A-4147-A177-3AD203B41FA5}">
                      <a16:colId xmlns:a16="http://schemas.microsoft.com/office/drawing/2014/main" xmlns="" val="279966530"/>
                    </a:ext>
                  </a:extLst>
                </a:gridCol>
                <a:gridCol w="2072640">
                  <a:extLst>
                    <a:ext uri="{9D8B030D-6E8A-4147-A177-3AD203B41FA5}">
                      <a16:colId xmlns:a16="http://schemas.microsoft.com/office/drawing/2014/main" xmlns="" val="261175935"/>
                    </a:ext>
                  </a:extLst>
                </a:gridCol>
                <a:gridCol w="2072640">
                  <a:extLst>
                    <a:ext uri="{9D8B030D-6E8A-4147-A177-3AD203B41FA5}">
                      <a16:colId xmlns:a16="http://schemas.microsoft.com/office/drawing/2014/main" xmlns="" val="166718200"/>
                    </a:ext>
                  </a:extLst>
                </a:gridCol>
                <a:gridCol w="2072640">
                  <a:extLst>
                    <a:ext uri="{9D8B030D-6E8A-4147-A177-3AD203B41FA5}">
                      <a16:colId xmlns:a16="http://schemas.microsoft.com/office/drawing/2014/main" xmlns="" val="3797316154"/>
                    </a:ext>
                  </a:extLst>
                </a:gridCol>
              </a:tblGrid>
              <a:tr h="592821">
                <a:tc>
                  <a:txBody>
                    <a:bodyPr/>
                    <a:lstStyle/>
                    <a:p>
                      <a:pPr marL="0" marR="0">
                        <a:lnSpc>
                          <a:spcPct val="107000"/>
                        </a:lnSpc>
                        <a:spcBef>
                          <a:spcPts val="0"/>
                        </a:spcBef>
                        <a:spcAft>
                          <a:spcPts val="0"/>
                        </a:spcAft>
                      </a:pPr>
                      <a:r>
                        <a:rPr lang="en-US" sz="3600" b="1" dirty="0">
                          <a:effectLst/>
                          <a:latin typeface="SimSun" panose="02010600030101010101" pitchFamily="2" charset="-122"/>
                          <a:ea typeface="SimSun" panose="02010600030101010101" pitchFamily="2" charset="-122"/>
                        </a:rPr>
                        <a:t> </a:t>
                      </a:r>
                      <a:endParaRPr lang="en-US" sz="36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創</a:t>
                      </a:r>
                      <a:r>
                        <a:rPr lang="en-US" sz="4000" b="1" dirty="0" err="1">
                          <a:effectLst/>
                          <a:latin typeface="SimSun" panose="02010600030101010101" pitchFamily="2" charset="-122"/>
                          <a:ea typeface="SimSun" panose="02010600030101010101" pitchFamily="2" charset="-122"/>
                        </a:rPr>
                        <a:t>世記</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出</a:t>
                      </a:r>
                      <a:r>
                        <a:rPr lang="en-US" sz="4000" b="1" dirty="0" err="1">
                          <a:effectLst/>
                          <a:latin typeface="SimSun" panose="02010600030101010101" pitchFamily="2" charset="-122"/>
                          <a:ea typeface="SimSun" panose="02010600030101010101" pitchFamily="2" charset="-122"/>
                        </a:rPr>
                        <a:t>埃及記</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利</a:t>
                      </a:r>
                      <a:r>
                        <a:rPr lang="en-US" sz="4000" b="1" dirty="0" err="1">
                          <a:effectLst/>
                          <a:latin typeface="SimSun" panose="02010600030101010101" pitchFamily="2" charset="-122"/>
                          <a:ea typeface="SimSun" panose="02010600030101010101" pitchFamily="2" charset="-122"/>
                        </a:rPr>
                        <a:t>未記</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民</a:t>
                      </a:r>
                      <a:r>
                        <a:rPr lang="en-US" sz="4000" b="1" dirty="0" err="1">
                          <a:effectLst/>
                          <a:latin typeface="SimSun" panose="02010600030101010101" pitchFamily="2" charset="-122"/>
                          <a:ea typeface="SimSun" panose="02010600030101010101" pitchFamily="2" charset="-122"/>
                        </a:rPr>
                        <a:t>數記</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申</a:t>
                      </a:r>
                      <a:r>
                        <a:rPr lang="en-US" sz="4000" b="1" dirty="0" err="1">
                          <a:effectLst/>
                          <a:latin typeface="SimSun" panose="02010600030101010101" pitchFamily="2" charset="-122"/>
                          <a:ea typeface="SimSun" panose="02010600030101010101" pitchFamily="2" charset="-122"/>
                        </a:rPr>
                        <a:t>命記</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70C0"/>
                    </a:solidFill>
                  </a:tcPr>
                </a:tc>
                <a:extLst>
                  <a:ext uri="{0D108BD9-81ED-4DB2-BD59-A6C34878D82A}">
                    <a16:rowId xmlns:a16="http://schemas.microsoft.com/office/drawing/2014/main" xmlns="" val="190555524"/>
                  </a:ext>
                </a:extLst>
              </a:tr>
              <a:tr h="1185641">
                <a:tc>
                  <a:txBody>
                    <a:bodyPr/>
                    <a:lstStyle/>
                    <a:p>
                      <a:pPr marL="0" marR="0" algn="ctr">
                        <a:lnSpc>
                          <a:spcPct val="107000"/>
                        </a:lnSpc>
                        <a:spcBef>
                          <a:spcPts val="0"/>
                        </a:spcBef>
                        <a:spcAft>
                          <a:spcPts val="800"/>
                        </a:spcAft>
                      </a:pPr>
                      <a:r>
                        <a:rPr lang="en-US" sz="4000" b="1" dirty="0" err="1">
                          <a:solidFill>
                            <a:schemeClr val="bg1"/>
                          </a:solidFill>
                          <a:effectLst/>
                          <a:latin typeface="SimSun" panose="02010600030101010101" pitchFamily="2" charset="-122"/>
                          <a:ea typeface="SimSun" panose="02010600030101010101" pitchFamily="2" charset="-122"/>
                        </a:rPr>
                        <a:t>地點</a:t>
                      </a:r>
                      <a:endParaRPr lang="en-US" sz="4000" b="1" dirty="0">
                        <a:solidFill>
                          <a:schemeClr val="bg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5">
                        <a:lumMod val="20000"/>
                        <a:lumOff val="80000"/>
                      </a:schemeClr>
                    </a:solidFill>
                  </a:tcPr>
                </a:tc>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西乃山麓的曠野</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西乃山麓的曠野</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西乃山麓的曠野</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摩押的</a:t>
                      </a:r>
                      <a:endParaRPr lang="en-US" sz="4000" b="1" dirty="0">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平原</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摩押的</a:t>
                      </a:r>
                      <a:endParaRPr lang="en-US" sz="4000" b="1" dirty="0">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平原</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xmlns="" val="828054916"/>
                  </a:ext>
                </a:extLst>
              </a:tr>
              <a:tr h="1315343">
                <a:tc>
                  <a:txBody>
                    <a:bodyPr/>
                    <a:lstStyle/>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目的</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tc>
                  <a:txBody>
                    <a:bodyPr/>
                    <a:lstStyle/>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救贖的</a:t>
                      </a:r>
                      <a:endParaRPr lang="en-US" sz="4000" b="1" dirty="0">
                        <a:solidFill>
                          <a:srgbClr val="FFFF00"/>
                        </a:solidFill>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地位</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tc>
                  <a:txBody>
                    <a:bodyPr/>
                    <a:lstStyle/>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聖潔的</a:t>
                      </a:r>
                      <a:endParaRPr lang="en-US" sz="4000" b="1" dirty="0">
                        <a:solidFill>
                          <a:srgbClr val="FFFF00"/>
                        </a:solidFill>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國度</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tc>
                  <a:txBody>
                    <a:bodyPr/>
                    <a:lstStyle/>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聖潔的</a:t>
                      </a:r>
                      <a:endParaRPr lang="en-US" sz="4000" b="1" dirty="0">
                        <a:solidFill>
                          <a:srgbClr val="FFFF00"/>
                        </a:solidFill>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標准</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tc>
                  <a:txBody>
                    <a:bodyPr/>
                    <a:lstStyle/>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失敗之</a:t>
                      </a:r>
                      <a:endParaRPr lang="en-US" sz="4000" b="1" dirty="0">
                        <a:solidFill>
                          <a:srgbClr val="FFFF00"/>
                        </a:solidFill>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經過</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tc>
                  <a:txBody>
                    <a:bodyPr/>
                    <a:lstStyle/>
                    <a:p>
                      <a:pPr marL="0" marR="0" algn="ctr">
                        <a:lnSpc>
                          <a:spcPct val="107000"/>
                        </a:lnSpc>
                        <a:spcBef>
                          <a:spcPts val="0"/>
                        </a:spcBef>
                        <a:spcAft>
                          <a:spcPts val="800"/>
                        </a:spcAft>
                      </a:pPr>
                      <a:r>
                        <a:rPr lang="ja-JP" altLang="en-US" sz="4000" b="1" i="0" u="none" strike="noStrike" kern="1200" baseline="0" dirty="0">
                          <a:solidFill>
                            <a:srgbClr val="FFFF00"/>
                          </a:solidFill>
                          <a:latin typeface="SimSun" panose="02010600030101010101" pitchFamily="2" charset="-122"/>
                          <a:ea typeface="SimSun" panose="02010600030101010101" pitchFamily="2" charset="-122"/>
                          <a:cs typeface="+mn-cs"/>
                        </a:rPr>
                        <a:t>常</a:t>
                      </a:r>
                      <a:r>
                        <a:rPr lang="en-US" sz="4000" b="1" dirty="0" err="1">
                          <a:solidFill>
                            <a:srgbClr val="FFFF00"/>
                          </a:solidFill>
                          <a:effectLst/>
                          <a:latin typeface="SimSun" panose="02010600030101010101" pitchFamily="2" charset="-122"/>
                          <a:ea typeface="SimSun" panose="02010600030101010101" pitchFamily="2" charset="-122"/>
                        </a:rPr>
                        <a:t>記的</a:t>
                      </a:r>
                      <a:endParaRPr lang="en-US" sz="4000" b="1" dirty="0">
                        <a:solidFill>
                          <a:srgbClr val="FFFF00"/>
                        </a:solidFill>
                        <a:effectLst/>
                        <a:latin typeface="SimSun" panose="02010600030101010101" pitchFamily="2" charset="-122"/>
                        <a:ea typeface="SimSun" panose="02010600030101010101" pitchFamily="2" charset="-122"/>
                      </a:endParaRPr>
                    </a:p>
                    <a:p>
                      <a:pPr marL="0" marR="0" algn="ctr">
                        <a:lnSpc>
                          <a:spcPct val="107000"/>
                        </a:lnSpc>
                        <a:spcBef>
                          <a:spcPts val="0"/>
                        </a:spcBef>
                        <a:spcAft>
                          <a:spcPts val="800"/>
                        </a:spcAft>
                      </a:pPr>
                      <a:r>
                        <a:rPr lang="en-US" sz="4000" b="1" dirty="0" err="1">
                          <a:solidFill>
                            <a:srgbClr val="FFFF00"/>
                          </a:solidFill>
                          <a:effectLst/>
                          <a:latin typeface="SimSun" panose="02010600030101010101" pitchFamily="2" charset="-122"/>
                          <a:ea typeface="SimSun" panose="02010600030101010101" pitchFamily="2" charset="-122"/>
                        </a:rPr>
                        <a:t>訓誨</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002060"/>
                    </a:solidFill>
                  </a:tcPr>
                </a:tc>
                <a:extLst>
                  <a:ext uri="{0D108BD9-81ED-4DB2-BD59-A6C34878D82A}">
                    <a16:rowId xmlns:a16="http://schemas.microsoft.com/office/drawing/2014/main" xmlns="" val="221525139"/>
                  </a:ext>
                </a:extLst>
              </a:tr>
              <a:tr h="1133437">
                <a:tc>
                  <a:txBody>
                    <a:bodyPr/>
                    <a:lstStyle/>
                    <a:p>
                      <a:pPr marL="0" marR="0" algn="ctr">
                        <a:lnSpc>
                          <a:spcPct val="107000"/>
                        </a:lnSpc>
                        <a:spcBef>
                          <a:spcPts val="0"/>
                        </a:spcBef>
                        <a:spcAft>
                          <a:spcPts val="800"/>
                        </a:spcAft>
                      </a:pPr>
                      <a:r>
                        <a:rPr lang="en-US" sz="4000" b="1" dirty="0" err="1">
                          <a:effectLst/>
                          <a:latin typeface="SimSun" panose="02010600030101010101" pitchFamily="2" charset="-122"/>
                          <a:ea typeface="SimSun" panose="02010600030101010101" pitchFamily="2" charset="-122"/>
                        </a:rPr>
                        <a:t>主旨</a:t>
                      </a:r>
                      <a:endParaRPr lang="en-US" sz="40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000" b="1" dirty="0" err="1">
                          <a:solidFill>
                            <a:schemeClr val="tx1"/>
                          </a:solidFill>
                          <a:effectLst/>
                          <a:latin typeface="SimSun" panose="02010600030101010101" pitchFamily="2" charset="-122"/>
                          <a:ea typeface="SimSun" panose="02010600030101010101" pitchFamily="2" charset="-122"/>
                        </a:rPr>
                        <a:t>萬物之始</a:t>
                      </a:r>
                      <a:endParaRPr lang="en-US" sz="4000" b="1" dirty="0">
                        <a:solidFill>
                          <a:schemeClr val="tx1"/>
                        </a:solidFill>
                        <a:effectLst/>
                        <a:latin typeface="SimSun" panose="02010600030101010101" pitchFamily="2" charset="-122"/>
                        <a:ea typeface="SimSun" panose="02010600030101010101" pitchFamily="2" charset="-122"/>
                      </a:endParaRPr>
                    </a:p>
                  </a:txBody>
                  <a:tcPr marL="0" marR="0" marT="0" marB="0" anchor="ctr">
                    <a:solidFill>
                      <a:schemeClr val="accent1"/>
                    </a:solidFill>
                  </a:tcPr>
                </a:tc>
                <a:tc>
                  <a:txBody>
                    <a:bodyPr/>
                    <a:lstStyle/>
                    <a:p>
                      <a:pPr marL="0" marR="0" algn="ctr">
                        <a:lnSpc>
                          <a:spcPct val="107000"/>
                        </a:lnSpc>
                        <a:spcBef>
                          <a:spcPts val="0"/>
                        </a:spcBef>
                        <a:spcAft>
                          <a:spcPts val="800"/>
                        </a:spcAft>
                      </a:pPr>
                      <a:r>
                        <a:rPr lang="en-US" sz="4000" b="1" dirty="0" err="1">
                          <a:solidFill>
                            <a:schemeClr val="tx1"/>
                          </a:solidFill>
                          <a:effectLst/>
                          <a:latin typeface="SimSun" panose="02010600030101010101" pitchFamily="2" charset="-122"/>
                          <a:ea typeface="SimSun" panose="02010600030101010101" pitchFamily="2" charset="-122"/>
                        </a:rPr>
                        <a:t>脫離捆綁</a:t>
                      </a:r>
                      <a:endParaRPr lang="en-US" sz="4000" b="1" dirty="0">
                        <a:solidFill>
                          <a:schemeClr val="tx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solidFill>
                  </a:tcPr>
                </a:tc>
                <a:tc>
                  <a:txBody>
                    <a:bodyPr/>
                    <a:lstStyle/>
                    <a:p>
                      <a:pPr marL="0" marR="0" algn="ctr">
                        <a:lnSpc>
                          <a:spcPct val="107000"/>
                        </a:lnSpc>
                        <a:spcBef>
                          <a:spcPts val="0"/>
                        </a:spcBef>
                        <a:spcAft>
                          <a:spcPts val="800"/>
                        </a:spcAft>
                      </a:pPr>
                      <a:r>
                        <a:rPr lang="en-US" sz="4000" b="1" dirty="0" err="1">
                          <a:solidFill>
                            <a:schemeClr val="tx1"/>
                          </a:solidFill>
                          <a:effectLst/>
                          <a:latin typeface="SimSun" panose="02010600030101010101" pitchFamily="2" charset="-122"/>
                          <a:ea typeface="SimSun" panose="02010600030101010101" pitchFamily="2" charset="-122"/>
                        </a:rPr>
                        <a:t>聖潔事奉</a:t>
                      </a:r>
                      <a:endParaRPr lang="en-US" sz="4000" b="1" dirty="0">
                        <a:solidFill>
                          <a:schemeClr val="tx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solidFill>
                  </a:tcPr>
                </a:tc>
                <a:tc>
                  <a:txBody>
                    <a:bodyPr/>
                    <a:lstStyle/>
                    <a:p>
                      <a:pPr marL="0" marR="0" algn="ctr">
                        <a:lnSpc>
                          <a:spcPct val="107000"/>
                        </a:lnSpc>
                        <a:spcBef>
                          <a:spcPts val="0"/>
                        </a:spcBef>
                        <a:spcAft>
                          <a:spcPts val="800"/>
                        </a:spcAft>
                      </a:pPr>
                      <a:r>
                        <a:rPr lang="en-US" sz="4000" b="1" dirty="0" err="1">
                          <a:solidFill>
                            <a:schemeClr val="tx1"/>
                          </a:solidFill>
                          <a:effectLst/>
                          <a:latin typeface="SimSun" panose="02010600030101010101" pitchFamily="2" charset="-122"/>
                          <a:ea typeface="SimSun" panose="02010600030101010101" pitchFamily="2" charset="-122"/>
                        </a:rPr>
                        <a:t>失敗的路</a:t>
                      </a:r>
                      <a:endParaRPr lang="en-US" sz="4000" b="1" dirty="0">
                        <a:solidFill>
                          <a:schemeClr val="tx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solidFill>
                  </a:tcPr>
                </a:tc>
                <a:tc>
                  <a:txBody>
                    <a:bodyPr/>
                    <a:lstStyle/>
                    <a:p>
                      <a:pPr marL="0" marR="0" algn="ctr">
                        <a:lnSpc>
                          <a:spcPct val="107000"/>
                        </a:lnSpc>
                        <a:spcBef>
                          <a:spcPts val="0"/>
                        </a:spcBef>
                        <a:spcAft>
                          <a:spcPts val="800"/>
                        </a:spcAft>
                      </a:pPr>
                      <a:r>
                        <a:rPr lang="ja-JP" altLang="en-US" sz="4000" b="1" i="0" u="none" strike="noStrike" kern="1200" baseline="0" dirty="0">
                          <a:solidFill>
                            <a:schemeClr val="tx1"/>
                          </a:solidFill>
                          <a:latin typeface="SimSun" panose="02010600030101010101" pitchFamily="2" charset="-122"/>
                          <a:ea typeface="SimSun" panose="02010600030101010101" pitchFamily="2" charset="-122"/>
                          <a:cs typeface="+mn-cs"/>
                        </a:rPr>
                        <a:t>重</a:t>
                      </a:r>
                      <a:r>
                        <a:rPr lang="en-US" sz="4000" b="1" dirty="0" err="1">
                          <a:solidFill>
                            <a:schemeClr val="tx1"/>
                          </a:solidFill>
                          <a:effectLst/>
                          <a:latin typeface="SimSun" panose="02010600030101010101" pitchFamily="2" charset="-122"/>
                          <a:ea typeface="SimSun" panose="02010600030101010101" pitchFamily="2" charset="-122"/>
                        </a:rPr>
                        <a:t>申訓誨</a:t>
                      </a:r>
                      <a:endParaRPr lang="en-US" sz="4000" b="1" dirty="0">
                        <a:solidFill>
                          <a:schemeClr val="tx1"/>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chemeClr val="accent1"/>
                    </a:solidFill>
                  </a:tcPr>
                </a:tc>
                <a:extLst>
                  <a:ext uri="{0D108BD9-81ED-4DB2-BD59-A6C34878D82A}">
                    <a16:rowId xmlns:a16="http://schemas.microsoft.com/office/drawing/2014/main" xmlns="" val="3852894627"/>
                  </a:ext>
                </a:extLst>
              </a:tr>
              <a:tr h="592821">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鑰意</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敗壞</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救贖</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事奉</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聖程</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tc>
                  <a:txBody>
                    <a:bodyPr/>
                    <a:lstStyle/>
                    <a:p>
                      <a:pPr marL="0" marR="0" algn="ctr">
                        <a:lnSpc>
                          <a:spcPct val="107000"/>
                        </a:lnSpc>
                        <a:spcBef>
                          <a:spcPts val="0"/>
                        </a:spcBef>
                        <a:spcAft>
                          <a:spcPts val="800"/>
                        </a:spcAft>
                      </a:pPr>
                      <a:r>
                        <a:rPr lang="en-US" sz="4000" b="1" dirty="0" err="1">
                          <a:solidFill>
                            <a:srgbClr val="FF0000"/>
                          </a:solidFill>
                          <a:effectLst/>
                          <a:latin typeface="SimSun" panose="02010600030101010101" pitchFamily="2" charset="-122"/>
                          <a:ea typeface="SimSun" panose="02010600030101010101" pitchFamily="2" charset="-122"/>
                        </a:rPr>
                        <a:t>盼望</a:t>
                      </a:r>
                      <a:endParaRPr lang="en-US" sz="40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solidFill>
                      <a:srgbClr val="CCFFFF"/>
                    </a:solidFill>
                  </a:tcPr>
                </a:tc>
                <a:extLst>
                  <a:ext uri="{0D108BD9-81ED-4DB2-BD59-A6C34878D82A}">
                    <a16:rowId xmlns:a16="http://schemas.microsoft.com/office/drawing/2014/main" xmlns="" val="2346101803"/>
                  </a:ext>
                </a:extLst>
              </a:tr>
            </a:tbl>
          </a:graphicData>
        </a:graphic>
      </p:graphicFrame>
      <p:cxnSp>
        <p:nvCxnSpPr>
          <p:cNvPr id="5" name="Straight Connector 4">
            <a:extLst>
              <a:ext uri="{FF2B5EF4-FFF2-40B4-BE49-F238E27FC236}">
                <a16:creationId xmlns:a16="http://schemas.microsoft.com/office/drawing/2014/main" xmlns="" id="{99395954-6F76-4A96-9EE5-AF9D3B099B0B}"/>
              </a:ext>
            </a:extLst>
          </p:cNvPr>
          <p:cNvCxnSpPr/>
          <p:nvPr/>
        </p:nvCxnSpPr>
        <p:spPr>
          <a:xfrm>
            <a:off x="1560443" y="1610553"/>
            <a:ext cx="0" cy="4840541"/>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xmlns="" id="{67A518C0-94D2-41A8-ACDB-5A9C5F61FA8A}"/>
              </a:ext>
            </a:extLst>
          </p:cNvPr>
          <p:cNvCxnSpPr/>
          <p:nvPr/>
        </p:nvCxnSpPr>
        <p:spPr>
          <a:xfrm>
            <a:off x="3780182" y="1610553"/>
            <a:ext cx="0" cy="4840541"/>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xmlns="" id="{5E48E649-E7FA-4A48-B40D-C8EF57B95514}"/>
              </a:ext>
            </a:extLst>
          </p:cNvPr>
          <p:cNvCxnSpPr/>
          <p:nvPr/>
        </p:nvCxnSpPr>
        <p:spPr>
          <a:xfrm>
            <a:off x="5970104" y="1610553"/>
            <a:ext cx="0" cy="4840541"/>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8D3F498A-3066-45D2-923D-F4494E1B89BC}"/>
              </a:ext>
            </a:extLst>
          </p:cNvPr>
          <p:cNvCxnSpPr/>
          <p:nvPr/>
        </p:nvCxnSpPr>
        <p:spPr>
          <a:xfrm>
            <a:off x="8034130" y="1610553"/>
            <a:ext cx="0" cy="484054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B8FB42E3-8551-4CAA-BB13-50ED96A00B81}"/>
              </a:ext>
            </a:extLst>
          </p:cNvPr>
          <p:cNvCxnSpPr/>
          <p:nvPr/>
        </p:nvCxnSpPr>
        <p:spPr>
          <a:xfrm>
            <a:off x="8024191" y="1610553"/>
            <a:ext cx="0" cy="4840541"/>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9C9CCCAA-84C3-43F4-AB21-86B5DAF23BF2}"/>
              </a:ext>
            </a:extLst>
          </p:cNvPr>
          <p:cNvCxnSpPr/>
          <p:nvPr/>
        </p:nvCxnSpPr>
        <p:spPr>
          <a:xfrm>
            <a:off x="10094843" y="1610553"/>
            <a:ext cx="0" cy="4840541"/>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5432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5ECAE1-74F2-4666-BAF0-5572DA492D51}"/>
              </a:ext>
            </a:extLst>
          </p:cNvPr>
          <p:cNvSpPr>
            <a:spLocks noGrp="1"/>
          </p:cNvSpPr>
          <p:nvPr>
            <p:ph type="title"/>
          </p:nvPr>
        </p:nvSpPr>
        <p:spPr>
          <a:xfrm>
            <a:off x="838200" y="18255"/>
            <a:ext cx="10515600" cy="1144623"/>
          </a:xfrm>
        </p:spPr>
        <p:txBody>
          <a:bodyPr>
            <a:normAutofit/>
          </a:bodyPr>
          <a:lstStyle/>
          <a:p>
            <a:pPr algn="ctr"/>
            <a:r>
              <a:rPr lang="en-US" sz="6600" b="1" dirty="0" err="1">
                <a:solidFill>
                  <a:srgbClr val="FF0000"/>
                </a:solidFill>
                <a:latin typeface="SimSun" panose="02010600030101010101" pitchFamily="2" charset="-122"/>
                <a:ea typeface="SimSun" panose="02010600030101010101" pitchFamily="2" charset="-122"/>
              </a:rPr>
              <a:t>歷史書</a:t>
            </a:r>
            <a:endParaRPr lang="en-US" sz="6600" dirty="0">
              <a:solidFill>
                <a:srgbClr val="FF0000"/>
              </a:solidFill>
              <a:latin typeface="SimSun" panose="02010600030101010101" pitchFamily="2" charset="-122"/>
              <a:ea typeface="SimSun" panose="02010600030101010101" pitchFamily="2" charset="-122"/>
            </a:endParaRPr>
          </a:p>
        </p:txBody>
      </p:sp>
      <p:graphicFrame>
        <p:nvGraphicFramePr>
          <p:cNvPr id="4" name="Content Placeholder 3">
            <a:extLst>
              <a:ext uri="{FF2B5EF4-FFF2-40B4-BE49-F238E27FC236}">
                <a16:creationId xmlns:a16="http://schemas.microsoft.com/office/drawing/2014/main" xmlns="" id="{9C243930-DBB7-409A-9364-240C17391B3A}"/>
              </a:ext>
            </a:extLst>
          </p:cNvPr>
          <p:cNvGraphicFramePr>
            <a:graphicFrameLocks noGrp="1"/>
          </p:cNvGraphicFramePr>
          <p:nvPr>
            <p:ph idx="1"/>
            <p:extLst/>
          </p:nvPr>
        </p:nvGraphicFramePr>
        <p:xfrm>
          <a:off x="221974" y="1460404"/>
          <a:ext cx="11748051" cy="5205385"/>
        </p:xfrm>
        <a:graphic>
          <a:graphicData uri="http://schemas.openxmlformats.org/drawingml/2006/table">
            <a:tbl>
              <a:tblPr firstRow="1" bandRow="1">
                <a:tableStyleId>{5C22544A-7EE6-4342-B048-85BDC9FD1C3A}</a:tableStyleId>
              </a:tblPr>
              <a:tblGrid>
                <a:gridCol w="3916017">
                  <a:extLst>
                    <a:ext uri="{9D8B030D-6E8A-4147-A177-3AD203B41FA5}">
                      <a16:colId xmlns:a16="http://schemas.microsoft.com/office/drawing/2014/main" xmlns="" val="2039022349"/>
                    </a:ext>
                  </a:extLst>
                </a:gridCol>
                <a:gridCol w="3916017">
                  <a:extLst>
                    <a:ext uri="{9D8B030D-6E8A-4147-A177-3AD203B41FA5}">
                      <a16:colId xmlns:a16="http://schemas.microsoft.com/office/drawing/2014/main" xmlns="" val="1154561989"/>
                    </a:ext>
                  </a:extLst>
                </a:gridCol>
                <a:gridCol w="3916017">
                  <a:extLst>
                    <a:ext uri="{9D8B030D-6E8A-4147-A177-3AD203B41FA5}">
                      <a16:colId xmlns:a16="http://schemas.microsoft.com/office/drawing/2014/main" xmlns="" val="145680348"/>
                    </a:ext>
                  </a:extLst>
                </a:gridCol>
              </a:tblGrid>
              <a:tr h="834840">
                <a:tc gridSpan="3">
                  <a:txBody>
                    <a:bodyPr/>
                    <a:lstStyle/>
                    <a:p>
                      <a:r>
                        <a:rPr lang="zh-CN" altLang="en-US" sz="4400" b="1" kern="1200" dirty="0">
                          <a:solidFill>
                            <a:srgbClr val="FF0000"/>
                          </a:solidFill>
                          <a:effectLst/>
                          <a:latin typeface="SimSun" panose="02010600030101010101" pitchFamily="2" charset="-122"/>
                          <a:ea typeface="SimSun" panose="02010600030101010101" pitchFamily="2" charset="-122"/>
                          <a:cs typeface="+mn-cs"/>
                        </a:rPr>
                        <a:t>王國時期前之歷史</a:t>
                      </a:r>
                      <a:endParaRPr lang="en-US" sz="4400" b="1" dirty="0">
                        <a:solidFill>
                          <a:srgbClr val="FF0000"/>
                        </a:solidFill>
                        <a:latin typeface="SimSun" panose="02010600030101010101" pitchFamily="2" charset="-122"/>
                        <a:ea typeface="SimSun" panose="02010600030101010101" pitchFamily="2" charset="-122"/>
                      </a:endParaRPr>
                    </a:p>
                  </a:txBody>
                  <a:tcPr>
                    <a:solidFill>
                      <a:srgbClr val="00206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2761358498"/>
                  </a:ext>
                </a:extLst>
              </a:tr>
              <a:tr h="752053">
                <a:tc>
                  <a:txBody>
                    <a:bodyPr/>
                    <a:lstStyle/>
                    <a:p>
                      <a:pPr marL="0" marR="0" algn="ctr">
                        <a:lnSpc>
                          <a:spcPct val="107000"/>
                        </a:lnSpc>
                        <a:spcBef>
                          <a:spcPts val="0"/>
                        </a:spcBef>
                        <a:spcAft>
                          <a:spcPts val="800"/>
                        </a:spcAft>
                      </a:pP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約</a:t>
                      </a:r>
                      <a:r>
                        <a:rPr lang="en-US" sz="4400" b="1" dirty="0" err="1">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書</a:t>
                      </a: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亞記</a:t>
                      </a:r>
                      <a:endParaRPr lang="en-US" sz="44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4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士</a:t>
                      </a:r>
                      <a:r>
                        <a:rPr lang="en-US" sz="4400" b="1" dirty="0">
                          <a:effectLst/>
                          <a:latin typeface="SimSun" panose="02010600030101010101" pitchFamily="2" charset="-122"/>
                          <a:ea typeface="SimSun" panose="02010600030101010101" pitchFamily="2" charset="-122"/>
                          <a:cs typeface="Times New Roman" panose="02020603050405020304" pitchFamily="18" charset="0"/>
                        </a:rPr>
                        <a:t> 師 記</a:t>
                      </a:r>
                    </a:p>
                  </a:txBody>
                  <a:tcPr marL="0" marR="0" marT="0" marB="0" anchor="ctr"/>
                </a:tc>
                <a:tc>
                  <a:txBody>
                    <a:bodyPr/>
                    <a:lstStyle/>
                    <a:p>
                      <a:pPr marL="0" marR="0" algn="ctr">
                        <a:lnSpc>
                          <a:spcPct val="107000"/>
                        </a:lnSpc>
                        <a:spcBef>
                          <a:spcPts val="0"/>
                        </a:spcBef>
                        <a:spcAft>
                          <a:spcPts val="800"/>
                        </a:spcAft>
                      </a:pPr>
                      <a:r>
                        <a:rPr lang="en-US" sz="4400" b="1" dirty="0">
                          <a:effectLst/>
                          <a:latin typeface="SimSun" panose="02010600030101010101" pitchFamily="2" charset="-122"/>
                          <a:ea typeface="SimSun" panose="02010600030101010101" pitchFamily="2" charset="-122"/>
                          <a:cs typeface="Times New Roman" panose="02020603050405020304" pitchFamily="18" charset="0"/>
                        </a:rPr>
                        <a:t>路 </a:t>
                      </a:r>
                      <a:r>
                        <a:rPr lang="en-US" sz="4400" b="1" dirty="0">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得</a:t>
                      </a:r>
                      <a:r>
                        <a:rPr lang="en-US" sz="4400" b="1" dirty="0">
                          <a:effectLst/>
                          <a:latin typeface="SimSun" panose="02010600030101010101" pitchFamily="2" charset="-122"/>
                          <a:ea typeface="SimSun" panose="02010600030101010101" pitchFamily="2" charset="-122"/>
                          <a:cs typeface="Times New Roman" panose="02020603050405020304" pitchFamily="18" charset="0"/>
                        </a:rPr>
                        <a:t> 記</a:t>
                      </a:r>
                    </a:p>
                  </a:txBody>
                  <a:tcPr marL="0" marR="0" marT="0" marB="0" anchor="ctr"/>
                </a:tc>
                <a:extLst>
                  <a:ext uri="{0D108BD9-81ED-4DB2-BD59-A6C34878D82A}">
                    <a16:rowId xmlns:a16="http://schemas.microsoft.com/office/drawing/2014/main" xmlns="" val="2070521203"/>
                  </a:ext>
                </a:extLst>
              </a:tr>
              <a:tr h="834840">
                <a:tc gridSpan="3">
                  <a:txBody>
                    <a:bodyPr/>
                    <a:lstStyle/>
                    <a:p>
                      <a:r>
                        <a:rPr lang="zh-CN" altLang="en-US" sz="4400" b="1" kern="1200" dirty="0">
                          <a:solidFill>
                            <a:srgbClr val="FF0000"/>
                          </a:solidFill>
                          <a:effectLst/>
                          <a:latin typeface="SimSun" panose="02010600030101010101" pitchFamily="2" charset="-122"/>
                          <a:ea typeface="SimSun" panose="02010600030101010101" pitchFamily="2" charset="-122"/>
                          <a:cs typeface="+mn-cs"/>
                        </a:rPr>
                        <a:t>王國時期之歷史</a:t>
                      </a:r>
                      <a:endParaRPr lang="en-US" sz="4400" b="1" dirty="0">
                        <a:solidFill>
                          <a:srgbClr val="FF0000"/>
                        </a:solidFill>
                        <a:latin typeface="SimSun" panose="02010600030101010101" pitchFamily="2" charset="-122"/>
                        <a:ea typeface="SimSun" panose="02010600030101010101" pitchFamily="2" charset="-122"/>
                      </a:endParaRPr>
                    </a:p>
                  </a:txBody>
                  <a:tcPr>
                    <a:solidFill>
                      <a:srgbClr val="002060"/>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xmlns="" val="1943888578"/>
                  </a:ext>
                </a:extLst>
              </a:tr>
              <a:tr h="1196759">
                <a:tc>
                  <a:txBody>
                    <a:bodyPr/>
                    <a:lstStyle/>
                    <a:p>
                      <a:pPr algn="ctr"/>
                      <a:r>
                        <a:rPr lang="en-US" sz="4400" b="1" kern="1200" dirty="0" err="1">
                          <a:solidFill>
                            <a:srgbClr val="FF0000"/>
                          </a:solidFill>
                          <a:effectLst/>
                          <a:latin typeface="SimSun" panose="02010600030101010101" pitchFamily="2" charset="-122"/>
                          <a:ea typeface="SimSun" panose="02010600030101010101" pitchFamily="2" charset="-122"/>
                          <a:cs typeface="+mn-cs"/>
                        </a:rPr>
                        <a:t>撒</a:t>
                      </a:r>
                      <a:r>
                        <a:rPr lang="en-US" sz="4400" b="1" kern="1200" dirty="0" err="1">
                          <a:solidFill>
                            <a:schemeClr val="dk1"/>
                          </a:solidFill>
                          <a:effectLst/>
                          <a:latin typeface="SimSun" panose="02010600030101010101" pitchFamily="2" charset="-122"/>
                          <a:ea typeface="SimSun" panose="02010600030101010101" pitchFamily="2" charset="-122"/>
                          <a:cs typeface="+mn-cs"/>
                        </a:rPr>
                        <a:t>母耳記上,下</a:t>
                      </a:r>
                      <a:endParaRPr lang="en-US" sz="4400" b="1" dirty="0">
                        <a:latin typeface="SimSun" panose="02010600030101010101" pitchFamily="2" charset="-122"/>
                        <a:ea typeface="SimSun" panose="02010600030101010101" pitchFamily="2" charset="-122"/>
                      </a:endParaRPr>
                    </a:p>
                  </a:txBody>
                  <a:tcPr/>
                </a:tc>
                <a:tc>
                  <a:txBody>
                    <a:bodyPr/>
                    <a:lstStyle/>
                    <a:p>
                      <a:pPr algn="ctr"/>
                      <a:r>
                        <a:rPr lang="en-US" sz="4400" b="1" kern="1200" dirty="0" err="1">
                          <a:solidFill>
                            <a:schemeClr val="dk1"/>
                          </a:solidFill>
                          <a:effectLst/>
                          <a:latin typeface="SimSun" panose="02010600030101010101" pitchFamily="2" charset="-122"/>
                          <a:ea typeface="SimSun" panose="02010600030101010101" pitchFamily="2" charset="-122"/>
                          <a:cs typeface="+mn-cs"/>
                        </a:rPr>
                        <a:t>列</a:t>
                      </a:r>
                      <a:r>
                        <a:rPr lang="en-US" sz="4400" b="1" kern="1200" dirty="0" err="1">
                          <a:solidFill>
                            <a:srgbClr val="FF0000"/>
                          </a:solidFill>
                          <a:effectLst/>
                          <a:latin typeface="SimSun" panose="02010600030101010101" pitchFamily="2" charset="-122"/>
                          <a:ea typeface="SimSun" panose="02010600030101010101" pitchFamily="2" charset="-122"/>
                          <a:cs typeface="+mn-cs"/>
                        </a:rPr>
                        <a:t>王</a:t>
                      </a:r>
                      <a:r>
                        <a:rPr lang="en-US" sz="4400" b="1" kern="1200" dirty="0" err="1">
                          <a:solidFill>
                            <a:schemeClr val="dk1"/>
                          </a:solidFill>
                          <a:effectLst/>
                          <a:latin typeface="SimSun" panose="02010600030101010101" pitchFamily="2" charset="-122"/>
                          <a:ea typeface="SimSun" panose="02010600030101010101" pitchFamily="2" charset="-122"/>
                          <a:cs typeface="+mn-cs"/>
                        </a:rPr>
                        <a:t>紀上,下</a:t>
                      </a:r>
                      <a:endParaRPr lang="en-US" sz="4400" b="1" dirty="0">
                        <a:latin typeface="SimSun" panose="02010600030101010101" pitchFamily="2" charset="-122"/>
                        <a:ea typeface="SimSun" panose="02010600030101010101" pitchFamily="2" charset="-122"/>
                      </a:endParaRPr>
                    </a:p>
                  </a:txBody>
                  <a:tcPr/>
                </a:tc>
                <a:tc>
                  <a:txBody>
                    <a:bodyPr/>
                    <a:lstStyle/>
                    <a:p>
                      <a:pPr algn="ctr"/>
                      <a:r>
                        <a:rPr lang="en-US" sz="4400" b="1" kern="1200" dirty="0" err="1">
                          <a:solidFill>
                            <a:schemeClr val="dk1"/>
                          </a:solidFill>
                          <a:effectLst/>
                          <a:latin typeface="SimSun" panose="02010600030101010101" pitchFamily="2" charset="-122"/>
                          <a:ea typeface="SimSun" panose="02010600030101010101" pitchFamily="2" charset="-122"/>
                          <a:cs typeface="+mn-cs"/>
                        </a:rPr>
                        <a:t>歷</a:t>
                      </a:r>
                      <a:r>
                        <a:rPr lang="en-US" sz="4400" b="1" kern="1200" dirty="0" err="1">
                          <a:solidFill>
                            <a:srgbClr val="FF0000"/>
                          </a:solidFill>
                          <a:effectLst/>
                          <a:latin typeface="SimSun" panose="02010600030101010101" pitchFamily="2" charset="-122"/>
                          <a:ea typeface="SimSun" panose="02010600030101010101" pitchFamily="2" charset="-122"/>
                          <a:cs typeface="+mn-cs"/>
                        </a:rPr>
                        <a:t>代</a:t>
                      </a:r>
                      <a:r>
                        <a:rPr lang="en-US" sz="4400" b="1" kern="1200" dirty="0" err="1">
                          <a:solidFill>
                            <a:schemeClr val="dk1"/>
                          </a:solidFill>
                          <a:effectLst/>
                          <a:latin typeface="SimSun" panose="02010600030101010101" pitchFamily="2" charset="-122"/>
                          <a:ea typeface="SimSun" panose="02010600030101010101" pitchFamily="2" charset="-122"/>
                          <a:cs typeface="+mn-cs"/>
                        </a:rPr>
                        <a:t>志上,下</a:t>
                      </a:r>
                      <a:endParaRPr lang="en-US" sz="4400" b="1"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xmlns="" val="267576341"/>
                  </a:ext>
                </a:extLst>
              </a:tr>
              <a:tr h="834840">
                <a:tc gridSpan="3">
                  <a:txBody>
                    <a:bodyPr/>
                    <a:lstStyle/>
                    <a:p>
                      <a:r>
                        <a:rPr lang="zh-CN" altLang="en-US" sz="4400" b="1" kern="1200" dirty="0">
                          <a:solidFill>
                            <a:srgbClr val="FF0000"/>
                          </a:solidFill>
                          <a:effectLst/>
                          <a:latin typeface="SimSun" panose="02010600030101010101" pitchFamily="2" charset="-122"/>
                          <a:ea typeface="SimSun" panose="02010600030101010101" pitchFamily="2" charset="-122"/>
                          <a:cs typeface="+mn-cs"/>
                        </a:rPr>
                        <a:t>國亡後歸回時期之歷史</a:t>
                      </a:r>
                      <a:endParaRPr lang="en-US" sz="4400" b="1" dirty="0">
                        <a:solidFill>
                          <a:srgbClr val="FF0000"/>
                        </a:solidFill>
                        <a:latin typeface="SimSun" panose="02010600030101010101" pitchFamily="2" charset="-122"/>
                        <a:ea typeface="SimSun" panose="02010600030101010101" pitchFamily="2" charset="-122"/>
                      </a:endParaRPr>
                    </a:p>
                  </a:txBody>
                  <a:tcPr>
                    <a:solidFill>
                      <a:srgbClr val="00206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2424165644"/>
                  </a:ext>
                </a:extLst>
              </a:tr>
              <a:tr h="752053">
                <a:tc>
                  <a:txBody>
                    <a:bodyPr/>
                    <a:lstStyle/>
                    <a:p>
                      <a:pPr marL="0" marR="0" algn="ctr">
                        <a:lnSpc>
                          <a:spcPct val="107000"/>
                        </a:lnSpc>
                        <a:spcBef>
                          <a:spcPts val="0"/>
                        </a:spcBef>
                        <a:spcAft>
                          <a:spcPts val="800"/>
                        </a:spcAft>
                      </a:pP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以斯</a:t>
                      </a:r>
                      <a:r>
                        <a:rPr lang="en-US" sz="4400" b="1" dirty="0" err="1">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拉</a:t>
                      </a: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記</a:t>
                      </a:r>
                      <a:endParaRPr lang="en-US" sz="44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400" b="1" dirty="0" err="1">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尼</a:t>
                      </a: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希米記</a:t>
                      </a:r>
                      <a:endParaRPr lang="en-US" sz="44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以</a:t>
                      </a:r>
                      <a:r>
                        <a:rPr lang="en-US" sz="4400" b="1" dirty="0" err="1">
                          <a:solidFill>
                            <a:srgbClr val="FF0000"/>
                          </a:solidFill>
                          <a:effectLst/>
                          <a:latin typeface="SimSun" panose="02010600030101010101" pitchFamily="2" charset="-122"/>
                          <a:ea typeface="SimSun" panose="02010600030101010101" pitchFamily="2" charset="-122"/>
                          <a:cs typeface="Times New Roman" panose="02020603050405020304" pitchFamily="18" charset="0"/>
                        </a:rPr>
                        <a:t>斯</a:t>
                      </a:r>
                      <a:r>
                        <a:rPr lang="en-US" sz="4400" b="1" dirty="0" err="1">
                          <a:effectLst/>
                          <a:latin typeface="SimSun" panose="02010600030101010101" pitchFamily="2" charset="-122"/>
                          <a:ea typeface="SimSun" panose="02010600030101010101" pitchFamily="2" charset="-122"/>
                          <a:cs typeface="Times New Roman" panose="02020603050405020304" pitchFamily="18" charset="0"/>
                        </a:rPr>
                        <a:t>帖記</a:t>
                      </a:r>
                      <a:endParaRPr lang="en-US" sz="4400" b="1" dirty="0">
                        <a:effectLst/>
                        <a:latin typeface="SimSun" panose="02010600030101010101" pitchFamily="2" charset="-122"/>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xmlns="" val="2935350960"/>
                  </a:ext>
                </a:extLst>
              </a:tr>
            </a:tbl>
          </a:graphicData>
        </a:graphic>
      </p:graphicFrame>
    </p:spTree>
    <p:extLst>
      <p:ext uri="{BB962C8B-B14F-4D97-AF65-F5344CB8AC3E}">
        <p14:creationId xmlns:p14="http://schemas.microsoft.com/office/powerpoint/2010/main" val="2989000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2"/>
          <p:cNvGrpSpPr>
            <a:grpSpLocks/>
          </p:cNvGrpSpPr>
          <p:nvPr/>
        </p:nvGrpSpPr>
        <p:grpSpPr bwMode="auto">
          <a:xfrm>
            <a:off x="177006" y="2870200"/>
            <a:ext cx="11362324" cy="1016000"/>
            <a:chOff x="288" y="1680"/>
            <a:chExt cx="4896" cy="640"/>
          </a:xfrm>
        </p:grpSpPr>
        <p:pic>
          <p:nvPicPr>
            <p:cNvPr id="10243" name="Picture 3" descr="kings1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 y="1680"/>
              <a:ext cx="4896" cy="640"/>
            </a:xfrm>
            <a:prstGeom prst="rect">
              <a:avLst/>
            </a:prstGeom>
            <a:noFill/>
            <a:extLst>
              <a:ext uri="{909E8E84-426E-40DD-AFC4-6F175D3DCCD1}">
                <a14:hiddenFill xmlns:a14="http://schemas.microsoft.com/office/drawing/2010/main">
                  <a:solidFill>
                    <a:srgbClr val="FFFFFF"/>
                  </a:solidFill>
                </a14:hiddenFill>
              </a:ext>
            </a:extLst>
          </p:spPr>
        </p:pic>
        <p:sp>
          <p:nvSpPr>
            <p:cNvPr id="10244" name="Text Box 4"/>
            <p:cNvSpPr txBox="1">
              <a:spLocks noChangeArrowheads="1"/>
            </p:cNvSpPr>
            <p:nvPr/>
          </p:nvSpPr>
          <p:spPr bwMode="auto">
            <a:xfrm>
              <a:off x="797" y="1877"/>
              <a:ext cx="234"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400" dirty="0">
                  <a:solidFill>
                    <a:schemeClr val="bg1"/>
                  </a:solidFill>
                  <a:ea typeface="SimHei" panose="02010609060101010101" pitchFamily="49" charset="-122"/>
                </a:rPr>
                <a:t>亞撒</a:t>
              </a:r>
            </a:p>
          </p:txBody>
        </p:sp>
        <p:sp>
          <p:nvSpPr>
            <p:cNvPr id="10245" name="Text Box 5"/>
            <p:cNvSpPr txBox="1">
              <a:spLocks noChangeArrowheads="1"/>
            </p:cNvSpPr>
            <p:nvPr/>
          </p:nvSpPr>
          <p:spPr bwMode="auto">
            <a:xfrm>
              <a:off x="382" y="1880"/>
              <a:ext cx="321"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TW" altLang="en-US" sz="1400" dirty="0">
                  <a:solidFill>
                    <a:schemeClr val="bg1"/>
                  </a:solidFill>
                  <a:ea typeface="SimHei" panose="02010609060101010101" pitchFamily="49" charset="-122"/>
                </a:rPr>
                <a:t>羅波安</a:t>
              </a:r>
            </a:p>
          </p:txBody>
        </p:sp>
        <p:sp>
          <p:nvSpPr>
            <p:cNvPr id="10246" name="Text Box 6"/>
            <p:cNvSpPr txBox="1">
              <a:spLocks noChangeArrowheads="1"/>
            </p:cNvSpPr>
            <p:nvPr/>
          </p:nvSpPr>
          <p:spPr bwMode="auto">
            <a:xfrm>
              <a:off x="1192" y="1861"/>
              <a:ext cx="31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400" dirty="0">
                  <a:solidFill>
                    <a:schemeClr val="bg1"/>
                  </a:solidFill>
                  <a:ea typeface="SimHei" panose="02010609060101010101" pitchFamily="49" charset="-122"/>
                </a:rPr>
                <a:t>約沙法</a:t>
              </a:r>
            </a:p>
          </p:txBody>
        </p:sp>
        <p:sp>
          <p:nvSpPr>
            <p:cNvPr id="10247" name="Text Box 7"/>
            <p:cNvSpPr txBox="1">
              <a:spLocks noChangeArrowheads="1"/>
            </p:cNvSpPr>
            <p:nvPr/>
          </p:nvSpPr>
          <p:spPr bwMode="auto">
            <a:xfrm>
              <a:off x="1834" y="1855"/>
              <a:ext cx="31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400" dirty="0">
                  <a:solidFill>
                    <a:schemeClr val="bg1"/>
                  </a:solidFill>
                  <a:ea typeface="SimHei" panose="02010609060101010101" pitchFamily="49" charset="-122"/>
                </a:rPr>
                <a:t>約阿施</a:t>
              </a:r>
            </a:p>
          </p:txBody>
        </p:sp>
        <p:sp>
          <p:nvSpPr>
            <p:cNvPr id="10248" name="Text Box 8"/>
            <p:cNvSpPr txBox="1">
              <a:spLocks noChangeArrowheads="1"/>
            </p:cNvSpPr>
            <p:nvPr/>
          </p:nvSpPr>
          <p:spPr bwMode="auto">
            <a:xfrm>
              <a:off x="2613" y="1861"/>
              <a:ext cx="31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400" dirty="0">
                  <a:solidFill>
                    <a:schemeClr val="bg1"/>
                  </a:solidFill>
                  <a:ea typeface="SimHei" panose="02010609060101010101" pitchFamily="49" charset="-122"/>
                </a:rPr>
                <a:t>烏西雅</a:t>
              </a:r>
            </a:p>
          </p:txBody>
        </p:sp>
        <p:sp>
          <p:nvSpPr>
            <p:cNvPr id="10249" name="Text Box 9"/>
            <p:cNvSpPr txBox="1">
              <a:spLocks noChangeArrowheads="1"/>
            </p:cNvSpPr>
            <p:nvPr/>
          </p:nvSpPr>
          <p:spPr bwMode="auto">
            <a:xfrm>
              <a:off x="3347" y="1862"/>
              <a:ext cx="31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400" dirty="0">
                  <a:solidFill>
                    <a:schemeClr val="bg1"/>
                  </a:solidFill>
                  <a:ea typeface="SimHei" panose="02010609060101010101" pitchFamily="49" charset="-122"/>
                </a:rPr>
                <a:t>希西家</a:t>
              </a:r>
            </a:p>
          </p:txBody>
        </p:sp>
        <p:sp>
          <p:nvSpPr>
            <p:cNvPr id="10250" name="Text Box 10"/>
            <p:cNvSpPr txBox="1">
              <a:spLocks noChangeArrowheads="1"/>
            </p:cNvSpPr>
            <p:nvPr/>
          </p:nvSpPr>
          <p:spPr bwMode="auto">
            <a:xfrm>
              <a:off x="3872" y="1861"/>
              <a:ext cx="31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400" dirty="0">
                  <a:solidFill>
                    <a:schemeClr val="bg1"/>
                  </a:solidFill>
                  <a:ea typeface="SimHei" panose="02010609060101010101" pitchFamily="49" charset="-122"/>
                </a:rPr>
                <a:t>瑪拿西</a:t>
              </a:r>
            </a:p>
          </p:txBody>
        </p:sp>
        <p:sp>
          <p:nvSpPr>
            <p:cNvPr id="10251" name="Text Box 11"/>
            <p:cNvSpPr txBox="1">
              <a:spLocks noChangeArrowheads="1"/>
            </p:cNvSpPr>
            <p:nvPr/>
          </p:nvSpPr>
          <p:spPr bwMode="auto">
            <a:xfrm>
              <a:off x="4423" y="1855"/>
              <a:ext cx="31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400" dirty="0">
                  <a:solidFill>
                    <a:schemeClr val="bg1"/>
                  </a:solidFill>
                  <a:ea typeface="SimHei" panose="02010609060101010101" pitchFamily="49" charset="-122"/>
                </a:rPr>
                <a:t>約西亞</a:t>
              </a:r>
            </a:p>
          </p:txBody>
        </p:sp>
      </p:grpSp>
      <p:sp>
        <p:nvSpPr>
          <p:cNvPr id="10252" name="Text Box 12"/>
          <p:cNvSpPr txBox="1">
            <a:spLocks noChangeArrowheads="1"/>
          </p:cNvSpPr>
          <p:nvPr/>
        </p:nvSpPr>
        <p:spPr bwMode="auto">
          <a:xfrm>
            <a:off x="177006" y="35745"/>
            <a:ext cx="118872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4000" b="1" dirty="0">
                <a:latin typeface="SimSun" panose="02010600030101010101" pitchFamily="2" charset="-122"/>
                <a:ea typeface="SimSun" panose="02010600030101010101" pitchFamily="2" charset="-122"/>
              </a:rPr>
              <a:t>北国共历</a:t>
            </a:r>
            <a:r>
              <a:rPr lang="zh-CN" altLang="en-US" sz="4000" b="1" dirty="0">
                <a:solidFill>
                  <a:srgbClr val="FF0000"/>
                </a:solidFill>
                <a:latin typeface="SimSun" panose="02010600030101010101" pitchFamily="2" charset="-122"/>
                <a:ea typeface="SimSun" panose="02010600030101010101" pitchFamily="2" charset="-122"/>
              </a:rPr>
              <a:t>九朝</a:t>
            </a:r>
            <a:r>
              <a:rPr lang="ja-JP" altLang="en-US" sz="4000" b="1" dirty="0">
                <a:solidFill>
                  <a:srgbClr val="FF0000"/>
                </a:solidFill>
                <a:latin typeface="SimSun" panose="02010600030101010101" pitchFamily="2" charset="-122"/>
                <a:ea typeface="SimSun" panose="02010600030101010101" pitchFamily="2" charset="-122"/>
              </a:rPr>
              <a:t>二</a:t>
            </a:r>
            <a:r>
              <a:rPr lang="zh-CN" altLang="en-US" sz="4000" b="1" dirty="0">
                <a:solidFill>
                  <a:srgbClr val="FF0000"/>
                </a:solidFill>
                <a:latin typeface="SimSun" panose="02010600030101010101" pitchFamily="2" charset="-122"/>
                <a:ea typeface="SimSun" panose="02010600030101010101" pitchFamily="2" charset="-122"/>
              </a:rPr>
              <a:t>十王</a:t>
            </a:r>
            <a:r>
              <a:rPr lang="zh-CN" altLang="en-US" sz="4000" b="1" dirty="0">
                <a:latin typeface="SimSun" panose="02010600030101010101" pitchFamily="2" charset="-122"/>
                <a:ea typeface="SimSun" panose="02010600030101010101" pitchFamily="2" charset="-122"/>
              </a:rPr>
              <a:t>，无一好王。国祚</a:t>
            </a:r>
            <a:r>
              <a:rPr lang="en-US" altLang="zh-CN" sz="4000" b="1" dirty="0">
                <a:latin typeface="SimSun" panose="02010600030101010101" pitchFamily="2" charset="-122"/>
                <a:ea typeface="SimSun" panose="02010600030101010101" pitchFamily="2" charset="-122"/>
              </a:rPr>
              <a:t>209</a:t>
            </a:r>
            <a:r>
              <a:rPr lang="zh-CN" altLang="en-US" sz="4000" b="1" dirty="0">
                <a:latin typeface="SimSun" panose="02010600030101010101" pitchFamily="2" charset="-122"/>
                <a:ea typeface="SimSun" panose="02010600030101010101" pitchFamily="2" charset="-122"/>
              </a:rPr>
              <a:t>年，于</a:t>
            </a:r>
            <a:r>
              <a:rPr lang="en-US" altLang="zh-CN" sz="4000" b="1" dirty="0">
                <a:solidFill>
                  <a:srgbClr val="FF0000"/>
                </a:solidFill>
                <a:latin typeface="SimSun" panose="02010600030101010101" pitchFamily="2" charset="-122"/>
                <a:ea typeface="SimSun" panose="02010600030101010101" pitchFamily="2" charset="-122"/>
              </a:rPr>
              <a:t>722BC</a:t>
            </a:r>
            <a:r>
              <a:rPr lang="zh-CN" altLang="en-US" sz="4000" b="1" dirty="0">
                <a:latin typeface="SimSun" panose="02010600030101010101" pitchFamily="2" charset="-122"/>
                <a:ea typeface="SimSun" panose="02010600030101010101" pitchFamily="2" charset="-122"/>
              </a:rPr>
              <a:t>亡于亚述，十支派被掳。</a:t>
            </a:r>
            <a:endParaRPr lang="zh-TW" altLang="en-US" sz="4000" b="1" dirty="0">
              <a:latin typeface="SimSun" panose="02010600030101010101" pitchFamily="2" charset="-122"/>
              <a:ea typeface="SimSun" panose="02010600030101010101" pitchFamily="2" charset="-122"/>
            </a:endParaRPr>
          </a:p>
        </p:txBody>
      </p:sp>
      <p:sp>
        <p:nvSpPr>
          <p:cNvPr id="10253" name="Text Box 13"/>
          <p:cNvSpPr txBox="1">
            <a:spLocks noChangeArrowheads="1"/>
          </p:cNvSpPr>
          <p:nvPr/>
        </p:nvSpPr>
        <p:spPr bwMode="auto">
          <a:xfrm>
            <a:off x="49734" y="3489280"/>
            <a:ext cx="697627" cy="400110"/>
          </a:xfrm>
          <a:prstGeom prst="rect">
            <a:avLst/>
          </a:prstGeom>
          <a:solidFill>
            <a:schemeClr val="tx1"/>
          </a:solidFill>
          <a:ln>
            <a:noFill/>
          </a:ln>
          <a:effectLst/>
          <a:extLst/>
        </p:spPr>
        <p:txBody>
          <a:bodyPr wrap="none">
            <a:spAutoFit/>
          </a:bodyPr>
          <a:lstStyle/>
          <a:p>
            <a:pPr algn="ctr"/>
            <a:r>
              <a:rPr lang="zh-TW" altLang="en-US" sz="2000" dirty="0">
                <a:solidFill>
                  <a:srgbClr val="CC0000"/>
                </a:solidFill>
                <a:ea typeface="SimHei" panose="02010609060101010101" pitchFamily="49" charset="-122"/>
              </a:rPr>
              <a:t>南国</a:t>
            </a:r>
          </a:p>
        </p:txBody>
      </p:sp>
      <p:sp>
        <p:nvSpPr>
          <p:cNvPr id="10254" name="Text Box 14"/>
          <p:cNvSpPr txBox="1">
            <a:spLocks noChangeArrowheads="1"/>
          </p:cNvSpPr>
          <p:nvPr/>
        </p:nvSpPr>
        <p:spPr bwMode="auto">
          <a:xfrm>
            <a:off x="11415802" y="3126547"/>
            <a:ext cx="869950" cy="366713"/>
          </a:xfrm>
          <a:prstGeom prst="rect">
            <a:avLst/>
          </a:prstGeom>
          <a:solidFill>
            <a:schemeClr val="tx1"/>
          </a:solidFill>
          <a:ln>
            <a:noFill/>
          </a:ln>
          <a:effectLst/>
          <a:extLst/>
        </p:spPr>
        <p:txBody>
          <a:bodyPr wrap="none">
            <a:spAutoFit/>
          </a:bodyPr>
          <a:lstStyle/>
          <a:p>
            <a:pPr algn="ctr"/>
            <a:r>
              <a:rPr lang="zh-TW" altLang="en-US" dirty="0">
                <a:solidFill>
                  <a:schemeClr val="bg1"/>
                </a:solidFill>
                <a:ea typeface="SimHei" panose="02010609060101010101" pitchFamily="49" charset="-122"/>
              </a:rPr>
              <a:t>巴比伦</a:t>
            </a:r>
          </a:p>
        </p:txBody>
      </p:sp>
      <p:sp>
        <p:nvSpPr>
          <p:cNvPr id="10256" name="Text Box 16"/>
          <p:cNvSpPr txBox="1">
            <a:spLocks noChangeArrowheads="1"/>
          </p:cNvSpPr>
          <p:nvPr/>
        </p:nvSpPr>
        <p:spPr bwMode="auto">
          <a:xfrm>
            <a:off x="20247" y="4926663"/>
            <a:ext cx="12094759"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3600" dirty="0">
                <a:latin typeface="SimHei" panose="02010609060101010101" pitchFamily="49" charset="-122"/>
                <a:ea typeface="SimHei" panose="02010609060101010101" pitchFamily="49" charset="-122"/>
              </a:rPr>
              <a:t>南国</a:t>
            </a:r>
            <a:r>
              <a:rPr lang="zh-CN" altLang="en-US" sz="3600" dirty="0">
                <a:solidFill>
                  <a:srgbClr val="FF0000"/>
                </a:solidFill>
                <a:latin typeface="SimHei" panose="02010609060101010101" pitchFamily="49" charset="-122"/>
                <a:ea typeface="SimHei" panose="02010609060101010101" pitchFamily="49" charset="-122"/>
              </a:rPr>
              <a:t>一脉相传</a:t>
            </a:r>
            <a:r>
              <a:rPr lang="zh-CN" altLang="en-US" sz="3600" dirty="0">
                <a:latin typeface="SimHei" panose="02010609060101010101" pitchFamily="49" charset="-122"/>
                <a:ea typeface="SimHei" panose="02010609060101010101" pitchFamily="49" charset="-122"/>
              </a:rPr>
              <a:t>，其间仅一度被一后篡位，其他共计</a:t>
            </a:r>
            <a:r>
              <a:rPr lang="zh-CN" altLang="en-US" sz="3600" dirty="0">
                <a:solidFill>
                  <a:srgbClr val="FF0000"/>
                </a:solidFill>
                <a:latin typeface="SimHei" panose="02010609060101010101" pitchFamily="49" charset="-122"/>
                <a:ea typeface="SimHei" panose="02010609060101010101" pitchFamily="49" charset="-122"/>
              </a:rPr>
              <a:t>十九王</a:t>
            </a:r>
            <a:r>
              <a:rPr lang="zh-CN" altLang="en-US" sz="3600" dirty="0">
                <a:latin typeface="SimHei" panose="02010609060101010101" pitchFamily="49" charset="-122"/>
                <a:ea typeface="SimHei" panose="02010609060101010101" pitchFamily="49" charset="-122"/>
              </a:rPr>
              <a:t>，好坏参半。国祚</a:t>
            </a:r>
            <a:r>
              <a:rPr lang="en-US" altLang="zh-CN" sz="3600" dirty="0">
                <a:latin typeface="SimHei" panose="02010609060101010101" pitchFamily="49" charset="-122"/>
                <a:ea typeface="SimHei" panose="02010609060101010101" pitchFamily="49" charset="-122"/>
              </a:rPr>
              <a:t>345</a:t>
            </a:r>
            <a:r>
              <a:rPr lang="zh-CN" altLang="en-US" sz="3600" dirty="0">
                <a:latin typeface="SimHei" panose="02010609060101010101" pitchFamily="49" charset="-122"/>
                <a:ea typeface="SimHei" panose="02010609060101010101" pitchFamily="49" charset="-122"/>
              </a:rPr>
              <a:t>年，于</a:t>
            </a:r>
            <a:r>
              <a:rPr lang="en-US" altLang="zh-CN" sz="3600" dirty="0">
                <a:solidFill>
                  <a:srgbClr val="FF0000"/>
                </a:solidFill>
                <a:latin typeface="SimHei" panose="02010609060101010101" pitchFamily="49" charset="-122"/>
                <a:ea typeface="SimHei" panose="02010609060101010101" pitchFamily="49" charset="-122"/>
              </a:rPr>
              <a:t>586BC</a:t>
            </a:r>
            <a:r>
              <a:rPr lang="zh-CN" altLang="en-US" sz="3600" dirty="0">
                <a:latin typeface="SimHei" panose="02010609060101010101" pitchFamily="49" charset="-122"/>
                <a:ea typeface="SimHei" panose="02010609060101010101" pitchFamily="49" charset="-122"/>
              </a:rPr>
              <a:t>亡于巴比伦。</a:t>
            </a:r>
          </a:p>
          <a:p>
            <a:r>
              <a:rPr lang="zh-CN" altLang="en-US" sz="3600" dirty="0">
                <a:latin typeface="SimHei" panose="02010609060101010101" pitchFamily="49" charset="-122"/>
                <a:ea typeface="SimHei" panose="02010609060101010101" pitchFamily="49" charset="-122"/>
              </a:rPr>
              <a:t>南国首批被掳者</a:t>
            </a:r>
            <a:r>
              <a:rPr lang="en-US" altLang="zh-CN" sz="3600" dirty="0">
                <a:latin typeface="SimHei" panose="02010609060101010101" pitchFamily="49" charset="-122"/>
                <a:ea typeface="SimHei" panose="02010609060101010101" pitchFamily="49" charset="-122"/>
              </a:rPr>
              <a:t>(605BC)</a:t>
            </a:r>
            <a:r>
              <a:rPr lang="zh-CN" altLang="en-US" sz="3600" dirty="0">
                <a:latin typeface="SimHei" panose="02010609060101010101" pitchFamily="49" charset="-122"/>
                <a:ea typeface="SimHei" panose="02010609060101010101" pitchFamily="49" charset="-122"/>
              </a:rPr>
              <a:t>，有部分在七十年后</a:t>
            </a:r>
            <a:r>
              <a:rPr lang="en-US" altLang="zh-CN" sz="3600" dirty="0">
                <a:latin typeface="SimHei" panose="02010609060101010101" pitchFamily="49" charset="-122"/>
                <a:ea typeface="SimHei" panose="02010609060101010101" pitchFamily="49" charset="-122"/>
              </a:rPr>
              <a:t>(536BC)</a:t>
            </a:r>
            <a:r>
              <a:rPr lang="zh-CN" altLang="en-US" sz="3600" dirty="0">
                <a:latin typeface="SimHei" panose="02010609060101010101" pitchFamily="49" charset="-122"/>
                <a:ea typeface="SimHei" panose="02010609060101010101" pitchFamily="49" charset="-122"/>
              </a:rPr>
              <a:t>归回。</a:t>
            </a:r>
            <a:endParaRPr lang="zh-TW" altLang="en-US" sz="3600" dirty="0">
              <a:latin typeface="SimHei" panose="02010609060101010101" pitchFamily="49" charset="-122"/>
              <a:ea typeface="SimHei" panose="02010609060101010101" pitchFamily="49" charset="-122"/>
            </a:endParaRPr>
          </a:p>
        </p:txBody>
      </p:sp>
      <p:sp>
        <p:nvSpPr>
          <p:cNvPr id="10257" name="Line 17"/>
          <p:cNvSpPr>
            <a:spLocks noChangeShapeType="1"/>
          </p:cNvSpPr>
          <p:nvPr/>
        </p:nvSpPr>
        <p:spPr bwMode="auto">
          <a:xfrm flipH="1" flipV="1">
            <a:off x="838513" y="3458093"/>
            <a:ext cx="15875" cy="196850"/>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8" name="Line 18"/>
          <p:cNvSpPr>
            <a:spLocks noChangeShapeType="1"/>
          </p:cNvSpPr>
          <p:nvPr/>
        </p:nvSpPr>
        <p:spPr bwMode="auto">
          <a:xfrm flipH="1" flipV="1">
            <a:off x="1618223" y="3419059"/>
            <a:ext cx="26988" cy="196850"/>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9" name="Line 19"/>
          <p:cNvSpPr>
            <a:spLocks noChangeShapeType="1"/>
          </p:cNvSpPr>
          <p:nvPr/>
        </p:nvSpPr>
        <p:spPr bwMode="auto">
          <a:xfrm flipH="1" flipV="1">
            <a:off x="3370036" y="3406741"/>
            <a:ext cx="23813" cy="187325"/>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60" name="Text Box 20"/>
          <p:cNvSpPr txBox="1">
            <a:spLocks noChangeArrowheads="1"/>
          </p:cNvSpPr>
          <p:nvPr/>
        </p:nvSpPr>
        <p:spPr bwMode="auto">
          <a:xfrm>
            <a:off x="620088" y="3624262"/>
            <a:ext cx="5397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400" dirty="0">
                <a:solidFill>
                  <a:schemeClr val="bg2"/>
                </a:solidFill>
                <a:ea typeface="SimHei" panose="02010609060101010101" pitchFamily="49" charset="-122"/>
              </a:rPr>
              <a:t>坏王</a:t>
            </a:r>
          </a:p>
        </p:txBody>
      </p:sp>
      <p:sp>
        <p:nvSpPr>
          <p:cNvPr id="10261" name="Text Box 21"/>
          <p:cNvSpPr txBox="1">
            <a:spLocks noChangeArrowheads="1"/>
          </p:cNvSpPr>
          <p:nvPr/>
        </p:nvSpPr>
        <p:spPr bwMode="auto">
          <a:xfrm>
            <a:off x="1359912" y="3581400"/>
            <a:ext cx="5397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400" dirty="0">
                <a:solidFill>
                  <a:schemeClr val="bg2"/>
                </a:solidFill>
                <a:ea typeface="SimHei" panose="02010609060101010101" pitchFamily="49" charset="-122"/>
              </a:rPr>
              <a:t>好王</a:t>
            </a:r>
          </a:p>
        </p:txBody>
      </p:sp>
      <p:sp>
        <p:nvSpPr>
          <p:cNvPr id="10262" name="Text Box 22"/>
          <p:cNvSpPr txBox="1">
            <a:spLocks noChangeArrowheads="1"/>
          </p:cNvSpPr>
          <p:nvPr/>
        </p:nvSpPr>
        <p:spPr bwMode="auto">
          <a:xfrm>
            <a:off x="3075885" y="3577879"/>
            <a:ext cx="5397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400" dirty="0">
                <a:solidFill>
                  <a:schemeClr val="bg2"/>
                </a:solidFill>
                <a:ea typeface="SimHei" panose="02010609060101010101" pitchFamily="49" charset="-122"/>
              </a:rPr>
              <a:t>篡位</a:t>
            </a:r>
          </a:p>
        </p:txBody>
      </p:sp>
      <p:grpSp>
        <p:nvGrpSpPr>
          <p:cNvPr id="10263" name="Group 23"/>
          <p:cNvGrpSpPr>
            <a:grpSpLocks/>
          </p:cNvGrpSpPr>
          <p:nvPr/>
        </p:nvGrpSpPr>
        <p:grpSpPr bwMode="auto">
          <a:xfrm>
            <a:off x="177006" y="1571625"/>
            <a:ext cx="11606522" cy="1397000"/>
            <a:chOff x="288" y="968"/>
            <a:chExt cx="4896" cy="880"/>
          </a:xfrm>
        </p:grpSpPr>
        <p:pic>
          <p:nvPicPr>
            <p:cNvPr id="10264" name="Picture 24" descr="kings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 y="968"/>
              <a:ext cx="4896" cy="880"/>
            </a:xfrm>
            <a:prstGeom prst="rect">
              <a:avLst/>
            </a:prstGeom>
            <a:noFill/>
            <a:extLst>
              <a:ext uri="{909E8E84-426E-40DD-AFC4-6F175D3DCCD1}">
                <a14:hiddenFill xmlns:a14="http://schemas.microsoft.com/office/drawing/2010/main">
                  <a:solidFill>
                    <a:srgbClr val="FFFFFF"/>
                  </a:solidFill>
                </a14:hiddenFill>
              </a:ext>
            </a:extLst>
          </p:spPr>
        </p:pic>
        <p:sp>
          <p:nvSpPr>
            <p:cNvPr id="10265" name="Text Box 25"/>
            <p:cNvSpPr txBox="1">
              <a:spLocks noChangeArrowheads="1"/>
            </p:cNvSpPr>
            <p:nvPr/>
          </p:nvSpPr>
          <p:spPr bwMode="auto">
            <a:xfrm>
              <a:off x="389" y="1505"/>
              <a:ext cx="330"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200" dirty="0">
                  <a:solidFill>
                    <a:schemeClr val="bg1"/>
                  </a:solidFill>
                  <a:ea typeface="SimHei" panose="02010609060101010101" pitchFamily="49" charset="-122"/>
                </a:rPr>
                <a:t>耶羅波安</a:t>
              </a:r>
            </a:p>
          </p:txBody>
        </p:sp>
        <p:sp>
          <p:nvSpPr>
            <p:cNvPr id="10266" name="Text Box 26"/>
            <p:cNvSpPr txBox="1">
              <a:spLocks noChangeArrowheads="1"/>
            </p:cNvSpPr>
            <p:nvPr/>
          </p:nvSpPr>
          <p:spPr bwMode="auto">
            <a:xfrm>
              <a:off x="760" y="1505"/>
              <a:ext cx="203"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200" dirty="0">
                  <a:solidFill>
                    <a:schemeClr val="bg1"/>
                  </a:solidFill>
                  <a:ea typeface="SimHei" panose="02010609060101010101" pitchFamily="49" charset="-122"/>
                </a:rPr>
                <a:t>巴沙</a:t>
              </a:r>
            </a:p>
          </p:txBody>
        </p:sp>
        <p:sp>
          <p:nvSpPr>
            <p:cNvPr id="10267" name="Text Box 27"/>
            <p:cNvSpPr txBox="1">
              <a:spLocks noChangeArrowheads="1"/>
            </p:cNvSpPr>
            <p:nvPr/>
          </p:nvSpPr>
          <p:spPr bwMode="auto">
            <a:xfrm>
              <a:off x="1224" y="1505"/>
              <a:ext cx="203"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200" dirty="0">
                  <a:solidFill>
                    <a:schemeClr val="bg1"/>
                  </a:solidFill>
                  <a:ea typeface="SimHei" panose="02010609060101010101" pitchFamily="49" charset="-122"/>
                </a:rPr>
                <a:t>亞哈</a:t>
              </a:r>
            </a:p>
          </p:txBody>
        </p:sp>
        <p:sp>
          <p:nvSpPr>
            <p:cNvPr id="10268" name="Text Box 28"/>
            <p:cNvSpPr txBox="1">
              <a:spLocks noChangeArrowheads="1"/>
            </p:cNvSpPr>
            <p:nvPr/>
          </p:nvSpPr>
          <p:spPr bwMode="auto">
            <a:xfrm>
              <a:off x="1717" y="1505"/>
              <a:ext cx="203"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200" dirty="0">
                  <a:solidFill>
                    <a:schemeClr val="bg1"/>
                  </a:solidFill>
                  <a:ea typeface="SimHei" panose="02010609060101010101" pitchFamily="49" charset="-122"/>
                </a:rPr>
                <a:t>耶戶</a:t>
              </a:r>
            </a:p>
          </p:txBody>
        </p:sp>
        <p:sp>
          <p:nvSpPr>
            <p:cNvPr id="10269" name="Text Box 29"/>
            <p:cNvSpPr txBox="1">
              <a:spLocks noChangeArrowheads="1"/>
            </p:cNvSpPr>
            <p:nvPr/>
          </p:nvSpPr>
          <p:spPr bwMode="auto">
            <a:xfrm>
              <a:off x="2407" y="1505"/>
              <a:ext cx="456"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1200" dirty="0">
                  <a:solidFill>
                    <a:schemeClr val="bg1"/>
                  </a:solidFill>
                  <a:ea typeface="SimHei" panose="02010609060101010101" pitchFamily="49" charset="-122"/>
                </a:rPr>
                <a:t>耶羅波安二世</a:t>
              </a:r>
            </a:p>
          </p:txBody>
        </p:sp>
      </p:grpSp>
      <p:sp>
        <p:nvSpPr>
          <p:cNvPr id="10270" name="Rectangle 30"/>
          <p:cNvSpPr>
            <a:spLocks noChangeArrowheads="1"/>
          </p:cNvSpPr>
          <p:nvPr/>
        </p:nvSpPr>
        <p:spPr bwMode="auto">
          <a:xfrm>
            <a:off x="177006" y="4558741"/>
            <a:ext cx="5536408" cy="198475"/>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1" name="Rectangle 31"/>
          <p:cNvSpPr>
            <a:spLocks noChangeArrowheads="1"/>
          </p:cNvSpPr>
          <p:nvPr/>
        </p:nvSpPr>
        <p:spPr bwMode="auto">
          <a:xfrm>
            <a:off x="5713414" y="4564297"/>
            <a:ext cx="6301580" cy="204411"/>
          </a:xfrm>
          <a:prstGeom prst="rect">
            <a:avLst/>
          </a:prstGeom>
          <a:solidFill>
            <a:srgbClr val="FF99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2" name="Text Box 32"/>
          <p:cNvSpPr txBox="1">
            <a:spLocks noChangeArrowheads="1"/>
          </p:cNvSpPr>
          <p:nvPr/>
        </p:nvSpPr>
        <p:spPr bwMode="auto">
          <a:xfrm>
            <a:off x="7416484" y="4125378"/>
            <a:ext cx="204575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000" dirty="0">
                <a:solidFill>
                  <a:srgbClr val="FFFF00"/>
                </a:solidFill>
                <a:ea typeface="SimHei" panose="02010609060101010101" pitchFamily="49" charset="-122"/>
              </a:rPr>
              <a:t>东周</a:t>
            </a:r>
            <a:r>
              <a:rPr lang="en-US" altLang="zh-TW" sz="2000" dirty="0">
                <a:solidFill>
                  <a:srgbClr val="FFFF00"/>
                </a:solidFill>
                <a:ea typeface="SimHei" panose="02010609060101010101" pitchFamily="49" charset="-122"/>
              </a:rPr>
              <a:t>(770-221 BC)</a:t>
            </a:r>
          </a:p>
        </p:txBody>
      </p:sp>
      <p:sp>
        <p:nvSpPr>
          <p:cNvPr id="10273" name="Text Box 33"/>
          <p:cNvSpPr txBox="1">
            <a:spLocks noChangeArrowheads="1"/>
          </p:cNvSpPr>
          <p:nvPr/>
        </p:nvSpPr>
        <p:spPr bwMode="auto">
          <a:xfrm>
            <a:off x="1551872" y="4097923"/>
            <a:ext cx="217559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2000" dirty="0">
                <a:solidFill>
                  <a:srgbClr val="FFFF00"/>
                </a:solidFill>
                <a:ea typeface="SimHei" panose="02010609060101010101" pitchFamily="49" charset="-122"/>
              </a:rPr>
              <a:t>西周</a:t>
            </a:r>
            <a:r>
              <a:rPr lang="en-US" altLang="zh-TW" sz="2000" dirty="0">
                <a:solidFill>
                  <a:srgbClr val="FFFF00"/>
                </a:solidFill>
                <a:ea typeface="SimHei" panose="02010609060101010101" pitchFamily="49" charset="-122"/>
              </a:rPr>
              <a:t>(1046-771 BC)</a:t>
            </a:r>
          </a:p>
        </p:txBody>
      </p:sp>
      <p:sp>
        <p:nvSpPr>
          <p:cNvPr id="10274" name="Text Box 34"/>
          <p:cNvSpPr txBox="1">
            <a:spLocks noChangeArrowheads="1"/>
          </p:cNvSpPr>
          <p:nvPr/>
        </p:nvSpPr>
        <p:spPr bwMode="auto">
          <a:xfrm>
            <a:off x="0" y="4127013"/>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2000" dirty="0">
                <a:solidFill>
                  <a:srgbClr val="CC0000"/>
                </a:solidFill>
                <a:ea typeface="SimHei" panose="02010609060101010101" pitchFamily="49" charset="-122"/>
              </a:rPr>
              <a:t>中国</a:t>
            </a:r>
          </a:p>
        </p:txBody>
      </p:sp>
      <p:sp>
        <p:nvSpPr>
          <p:cNvPr id="10275" name="Text Box 35"/>
          <p:cNvSpPr txBox="1">
            <a:spLocks noChangeArrowheads="1"/>
          </p:cNvSpPr>
          <p:nvPr/>
        </p:nvSpPr>
        <p:spPr bwMode="auto">
          <a:xfrm>
            <a:off x="97241" y="2019645"/>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2000" dirty="0">
                <a:solidFill>
                  <a:srgbClr val="CC0000"/>
                </a:solidFill>
                <a:ea typeface="SimHei" panose="02010609060101010101" pitchFamily="49" charset="-122"/>
              </a:rPr>
              <a:t>北国</a:t>
            </a:r>
          </a:p>
        </p:txBody>
      </p:sp>
      <p:sp>
        <p:nvSpPr>
          <p:cNvPr id="10276" name="Text Box 36"/>
          <p:cNvSpPr txBox="1">
            <a:spLocks noChangeArrowheads="1"/>
          </p:cNvSpPr>
          <p:nvPr/>
        </p:nvSpPr>
        <p:spPr bwMode="auto">
          <a:xfrm>
            <a:off x="8137378" y="2297669"/>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2000" dirty="0">
                <a:solidFill>
                  <a:schemeClr val="bg1"/>
                </a:solidFill>
                <a:ea typeface="SimHei" panose="02010609060101010101" pitchFamily="49" charset="-122"/>
              </a:rPr>
              <a:t>亚述</a:t>
            </a:r>
          </a:p>
        </p:txBody>
      </p:sp>
      <p:sp>
        <p:nvSpPr>
          <p:cNvPr id="10286" name="Text Box 46"/>
          <p:cNvSpPr txBox="1">
            <a:spLocks noChangeArrowheads="1"/>
          </p:cNvSpPr>
          <p:nvPr/>
        </p:nvSpPr>
        <p:spPr bwMode="auto">
          <a:xfrm>
            <a:off x="1878012" y="1612901"/>
            <a:ext cx="379413"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1400">
                <a:ea typeface="SimHei" panose="02010609060101010101" pitchFamily="49" charset="-122"/>
              </a:rPr>
              <a:t>BC</a:t>
            </a:r>
          </a:p>
        </p:txBody>
      </p:sp>
      <p:cxnSp>
        <p:nvCxnSpPr>
          <p:cNvPr id="3" name="Straight Arrow Connector 2">
            <a:extLst>
              <a:ext uri="{FF2B5EF4-FFF2-40B4-BE49-F238E27FC236}">
                <a16:creationId xmlns:a16="http://schemas.microsoft.com/office/drawing/2014/main" xmlns="" id="{D0AB7B67-AF26-4650-BE61-D0C366305E1D}"/>
              </a:ext>
            </a:extLst>
          </p:cNvPr>
          <p:cNvCxnSpPr>
            <a:cxnSpLocks/>
            <a:endCxn id="10276" idx="1"/>
          </p:cNvCxnSpPr>
          <p:nvPr/>
        </p:nvCxnSpPr>
        <p:spPr>
          <a:xfrm>
            <a:off x="7587081" y="2497724"/>
            <a:ext cx="550297"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xmlns="" id="{13A2FAD6-09D7-40F1-8E3D-85F0546D2D4A}"/>
              </a:ext>
            </a:extLst>
          </p:cNvPr>
          <p:cNvCxnSpPr>
            <a:cxnSpLocks/>
          </p:cNvCxnSpPr>
          <p:nvPr/>
        </p:nvCxnSpPr>
        <p:spPr>
          <a:xfrm>
            <a:off x="11415802" y="3275184"/>
            <a:ext cx="123528"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60325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9FE8B44-EF2E-407C-980C-34B9909FB69C}"/>
              </a:ext>
            </a:extLst>
          </p:cNvPr>
          <p:cNvSpPr>
            <a:spLocks noChangeArrowheads="1"/>
          </p:cNvSpPr>
          <p:nvPr/>
        </p:nvSpPr>
        <p:spPr bwMode="auto">
          <a:xfrm>
            <a:off x="165786" y="516693"/>
            <a:ext cx="11837504"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在舊約聖經中，神子民被擄以後，共有</a:t>
            </a:r>
            <a:r>
              <a:rPr kumimoji="0" lang="en-US" altLang="en-US" sz="4400" b="1" i="0" u="none" strike="noStrike" cap="none" normalizeH="0" baseline="0" dirty="0" err="1">
                <a:ln>
                  <a:noFill/>
                </a:ln>
                <a:solidFill>
                  <a:srgbClr val="FFC000"/>
                </a:solidFill>
                <a:effectLst/>
                <a:latin typeface="SimSun" panose="02010600030101010101" pitchFamily="2" charset="-122"/>
                <a:ea typeface="SimSun" panose="02010600030101010101" pitchFamily="2" charset="-122"/>
              </a:rPr>
              <a:t>三卷歷史書</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，它們是</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以斯</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拉</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記</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尼</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希米記</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以</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斯</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帖記</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另有</a:t>
            </a:r>
            <a:r>
              <a:rPr kumimoji="0" lang="en-US" altLang="en-US" sz="4400" b="1" i="0" u="none" strike="noStrike" cap="none" normalizeH="0" baseline="0" dirty="0" err="1">
                <a:ln>
                  <a:noFill/>
                </a:ln>
                <a:solidFill>
                  <a:srgbClr val="FFC000"/>
                </a:solidFill>
                <a:effectLst/>
                <a:latin typeface="SimSun" panose="02010600030101010101" pitchFamily="2" charset="-122"/>
                <a:ea typeface="SimSun" panose="02010600030101010101" pitchFamily="2" charset="-122"/>
              </a:rPr>
              <a:t>五卷先知書</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，它們是</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以西</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結</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書</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但</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以理書</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哈</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該</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書</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撒迦利</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亞</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書</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0000"/>
                </a:solidFill>
                <a:effectLst/>
                <a:latin typeface="SimSun" panose="02010600030101010101" pitchFamily="2" charset="-122"/>
                <a:ea typeface="SimSun" panose="02010600030101010101" pitchFamily="2" charset="-122"/>
              </a:rPr>
              <a:t>瑪</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拉基書</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err="1" smtClean="0">
                <a:ln>
                  <a:noFill/>
                </a:ln>
                <a:solidFill>
                  <a:srgbClr val="FFFF00"/>
                </a:solidFill>
                <a:effectLst/>
                <a:latin typeface="SimSun" panose="02010600030101010101" pitchFamily="2" charset="-122"/>
                <a:ea typeface="SimSun" panose="02010600030101010101" pitchFamily="2" charset="-122"/>
              </a:rPr>
              <a:t>其中</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《以斯拉記》和《尼希米記</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r>
              <a:rPr kumimoji="0" lang="en-US" altLang="en-US" sz="4400" b="1" i="0" u="none" strike="noStrike" cap="none" normalizeH="0" baseline="0" dirty="0" err="1">
                <a:ln>
                  <a:noFill/>
                </a:ln>
                <a:solidFill>
                  <a:srgbClr val="FFFF00"/>
                </a:solidFill>
                <a:effectLst/>
                <a:latin typeface="SimSun" panose="02010600030101010101" pitchFamily="2" charset="-122"/>
                <a:ea typeface="SimSun" panose="02010600030101010101" pitchFamily="2" charset="-122"/>
              </a:rPr>
              <a:t>在最早的猶太和基督教正典目錄中原為一本書，統稱為《以斯拉記</a:t>
            </a:r>
            <a:r>
              <a:rPr kumimoji="0" lang="en-US" altLang="en-US" sz="4400" b="1" i="0" u="none" strike="noStrike" cap="none" normalizeH="0" baseline="0" dirty="0">
                <a:ln>
                  <a:noFill/>
                </a:ln>
                <a:solidFill>
                  <a:srgbClr val="FFFF00"/>
                </a:solidFill>
                <a:effectLst/>
                <a:latin typeface="SimSun" panose="02010600030101010101" pitchFamily="2" charset="-122"/>
                <a:ea typeface="SimSun" panose="02010600030101010101" pitchFamily="2" charset="-122"/>
              </a:rPr>
              <a:t>》。</a:t>
            </a:r>
          </a:p>
        </p:txBody>
      </p:sp>
    </p:spTree>
    <p:extLst>
      <p:ext uri="{BB962C8B-B14F-4D97-AF65-F5344CB8AC3E}">
        <p14:creationId xmlns:p14="http://schemas.microsoft.com/office/powerpoint/2010/main" val="27755747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Text Box 3"/>
          <p:cNvSpPr txBox="1">
            <a:spLocks noChangeArrowheads="1"/>
          </p:cNvSpPr>
          <p:nvPr/>
        </p:nvSpPr>
        <p:spPr bwMode="auto">
          <a:xfrm>
            <a:off x="-19197" y="2861568"/>
            <a:ext cx="11990832"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ja-JP" altLang="en-US" sz="4400" b="1" dirty="0">
                <a:solidFill>
                  <a:srgbClr val="FFC000"/>
                </a:solidFill>
                <a:latin typeface="SimSun" panose="02010600030101010101" pitchFamily="2" charset="-122"/>
                <a:ea typeface="SimSun" panose="02010600030101010101" pitchFamily="2" charset="-122"/>
              </a:rPr>
              <a:t>以斯拉记</a:t>
            </a:r>
            <a:endParaRPr lang="en-US" altLang="ja-JP" sz="4400" b="1" dirty="0">
              <a:solidFill>
                <a:srgbClr val="FFC000"/>
              </a:solidFill>
              <a:latin typeface="SimSun" panose="02010600030101010101" pitchFamily="2" charset="-122"/>
              <a:ea typeface="SimSun" panose="02010600030101010101" pitchFamily="2" charset="-122"/>
            </a:endParaRPr>
          </a:p>
          <a:p>
            <a:r>
              <a:rPr lang="zh-CN" altLang="en-US" sz="4000" b="1" dirty="0">
                <a:solidFill>
                  <a:srgbClr val="FFFF00"/>
                </a:solidFill>
                <a:latin typeface="SimSun" panose="02010600030101010101" pitchFamily="2" charset="-122"/>
                <a:ea typeface="SimSun" panose="02010600030101010101" pitchFamily="2" charset="-122"/>
              </a:rPr>
              <a:t>波斯王</a:t>
            </a:r>
            <a:r>
              <a:rPr lang="zh-CN" altLang="en-US" sz="4000" b="1" dirty="0">
                <a:solidFill>
                  <a:srgbClr val="CCFFFF"/>
                </a:solidFill>
                <a:latin typeface="SimSun" panose="02010600030101010101" pitchFamily="2" charset="-122"/>
                <a:ea typeface="SimSun" panose="02010600030101010101" pitchFamily="2" charset="-122"/>
              </a:rPr>
              <a:t>古列</a:t>
            </a:r>
            <a:r>
              <a:rPr lang="zh-CN" altLang="en-US" sz="4000" b="1" dirty="0">
                <a:solidFill>
                  <a:srgbClr val="FFFF00"/>
                </a:solidFill>
                <a:latin typeface="SimSun" panose="02010600030101010101" pitchFamily="2" charset="-122"/>
                <a:ea typeface="SimSun" panose="02010600030101010101" pitchFamily="2" charset="-122"/>
              </a:rPr>
              <a:t>元年（</a:t>
            </a:r>
            <a:r>
              <a:rPr lang="en-US" sz="4000" b="1" dirty="0">
                <a:solidFill>
                  <a:srgbClr val="FFFF00"/>
                </a:solidFill>
                <a:latin typeface="SimSun" panose="02010600030101010101" pitchFamily="2" charset="-122"/>
                <a:ea typeface="SimSun" panose="02010600030101010101" pitchFamily="2" charset="-122"/>
              </a:rPr>
              <a:t>536B.C.</a:t>
            </a:r>
            <a:r>
              <a:rPr lang="zh-CN" altLang="en-US" sz="4000" b="1" dirty="0">
                <a:solidFill>
                  <a:srgbClr val="FFFF00"/>
                </a:solidFill>
                <a:latin typeface="SimSun" panose="02010600030101010101" pitchFamily="2" charset="-122"/>
                <a:ea typeface="SimSun" panose="02010600030101010101" pitchFamily="2" charset="-122"/>
              </a:rPr>
              <a:t>），他詔令恩准猶太人歸還本鄉重建家園。在所羅巴伯與耶書亞領導下，約五萬人於該年回國。以斯拉於</a:t>
            </a:r>
            <a:r>
              <a:rPr lang="en-US" sz="4000" b="1" dirty="0" smtClean="0">
                <a:solidFill>
                  <a:srgbClr val="FFFF00"/>
                </a:solidFill>
                <a:latin typeface="SimSun" panose="02010600030101010101" pitchFamily="2" charset="-122"/>
                <a:ea typeface="SimSun" panose="02010600030101010101" pitchFamily="2" charset="-122"/>
              </a:rPr>
              <a:t>457B.C</a:t>
            </a:r>
            <a:r>
              <a:rPr lang="en-US"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歸國，為要</a:t>
            </a:r>
            <a:r>
              <a:rPr lang="zh-TW" altLang="en-US" sz="4000" b="1" dirty="0">
                <a:solidFill>
                  <a:srgbClr val="FFFF00"/>
                </a:solidFill>
                <a:latin typeface="SimSun" panose="02010600030101010101" pitchFamily="2" charset="-122"/>
                <a:ea typeface="SimSun" panose="02010600030101010101" pitchFamily="2" charset="-122"/>
              </a:rPr>
              <a:t>留下可靠的歷史記錄</a:t>
            </a:r>
            <a:r>
              <a:rPr lang="en-US" altLang="zh-TW" sz="4000" b="1" dirty="0">
                <a:solidFill>
                  <a:srgbClr val="FFFF00"/>
                </a:solidFill>
                <a:latin typeface="SimSun" panose="02010600030101010101" pitchFamily="2" charset="-122"/>
                <a:ea typeface="SimSun" panose="02010600030101010101" pitchFamily="2" charset="-122"/>
              </a:rPr>
              <a:t>, </a:t>
            </a:r>
            <a:r>
              <a:rPr lang="zh-CN" altLang="en-US" sz="4000" b="1" dirty="0">
                <a:solidFill>
                  <a:srgbClr val="FFFF00"/>
                </a:solidFill>
                <a:latin typeface="SimSun" panose="02010600030101010101" pitchFamily="2" charset="-122"/>
                <a:ea typeface="SimSun" panose="02010600030101010101" pitchFamily="2" charset="-122"/>
              </a:rPr>
              <a:t>聖殿</a:t>
            </a:r>
            <a:r>
              <a:rPr lang="zh-TW" altLang="en-US" sz="4000" b="1" dirty="0">
                <a:solidFill>
                  <a:srgbClr val="FFFF00"/>
                </a:solidFill>
                <a:latin typeface="SimSun" panose="02010600030101010101" pitchFamily="2" charset="-122"/>
                <a:ea typeface="SimSun" panose="02010600030101010101" pitchFamily="2" charset="-122"/>
              </a:rPr>
              <a:t>得以</a:t>
            </a:r>
            <a:r>
              <a:rPr lang="zh-CN" altLang="en-US" sz="4000" b="1" dirty="0">
                <a:solidFill>
                  <a:srgbClr val="FFFF00"/>
                </a:solidFill>
                <a:latin typeface="SimSun" panose="02010600030101010101" pitchFamily="2" charset="-122"/>
                <a:ea typeface="SimSun" panose="02010600030101010101" pitchFamily="2" charset="-122"/>
              </a:rPr>
              <a:t>重建，</a:t>
            </a:r>
            <a:r>
              <a:rPr lang="zh-TW" altLang="en-US" sz="4000" b="1" dirty="0">
                <a:solidFill>
                  <a:srgbClr val="FFFF00"/>
                </a:solidFill>
                <a:latin typeface="SimSun" panose="02010600030101010101" pitchFamily="2" charset="-122"/>
                <a:ea typeface="SimSun" panose="02010600030101010101" pitchFamily="2" charset="-122"/>
              </a:rPr>
              <a:t>聖民得以分別為聖</a:t>
            </a:r>
            <a:r>
              <a:rPr lang="en-US" altLang="zh-TW" sz="4000" b="1" dirty="0">
                <a:solidFill>
                  <a:srgbClr val="FFFF00"/>
                </a:solidFill>
                <a:latin typeface="SimSun" panose="02010600030101010101" pitchFamily="2" charset="-122"/>
                <a:ea typeface="SimSun" panose="02010600030101010101" pitchFamily="2" charset="-122"/>
              </a:rPr>
              <a:t>, </a:t>
            </a:r>
            <a:r>
              <a:rPr lang="zh-CN" altLang="en-US" sz="4000" b="1" dirty="0">
                <a:solidFill>
                  <a:srgbClr val="FFFF00"/>
                </a:solidFill>
                <a:latin typeface="SimSun" panose="02010600030101010101" pitchFamily="2" charset="-122"/>
                <a:ea typeface="SimSun" panose="02010600030101010101" pitchFamily="2" charset="-122"/>
              </a:rPr>
              <a:t>故於</a:t>
            </a:r>
            <a:r>
              <a:rPr lang="zh-CN" altLang="en-US" sz="4000" b="1" dirty="0">
                <a:solidFill>
                  <a:srgbClr val="CCFFFF"/>
                </a:solidFill>
                <a:latin typeface="SimSun" panose="02010600030101010101" pitchFamily="2" charset="-122"/>
                <a:ea typeface="SimSun" panose="02010600030101010101" pitchFamily="2" charset="-122"/>
              </a:rPr>
              <a:t>耶路撒冷</a:t>
            </a:r>
            <a:r>
              <a:rPr lang="zh-CN" altLang="en-US" sz="4000" b="1" dirty="0">
                <a:solidFill>
                  <a:srgbClr val="FFFF00"/>
                </a:solidFill>
                <a:latin typeface="SimSun" panose="02010600030101010101" pitchFamily="2" charset="-122"/>
                <a:ea typeface="SimSun" panose="02010600030101010101" pitchFamily="2" charset="-122"/>
              </a:rPr>
              <a:t>編此書。</a:t>
            </a:r>
          </a:p>
        </p:txBody>
      </p:sp>
      <p:pic>
        <p:nvPicPr>
          <p:cNvPr id="93189" name="Picture 5" descr="time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472" y="1101726"/>
            <a:ext cx="11539728" cy="481013"/>
          </a:xfrm>
          <a:prstGeom prst="rect">
            <a:avLst/>
          </a:prstGeom>
          <a:noFill/>
          <a:extLst>
            <a:ext uri="{909E8E84-426E-40DD-AFC4-6F175D3DCCD1}">
              <a14:hiddenFill xmlns:a14="http://schemas.microsoft.com/office/drawing/2010/main">
                <a:solidFill>
                  <a:srgbClr val="FFFFFF"/>
                </a:solidFill>
              </a14:hiddenFill>
            </a:ext>
          </a:extLst>
        </p:spPr>
      </p:pic>
      <p:sp>
        <p:nvSpPr>
          <p:cNvPr id="93190" name="Text Box 6"/>
          <p:cNvSpPr txBox="1">
            <a:spLocks noChangeArrowheads="1"/>
          </p:cNvSpPr>
          <p:nvPr/>
        </p:nvSpPr>
        <p:spPr bwMode="auto">
          <a:xfrm>
            <a:off x="2374542" y="1791717"/>
            <a:ext cx="203773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3600" b="1" dirty="0">
                <a:solidFill>
                  <a:schemeClr val="accent2"/>
                </a:solidFill>
                <a:ea typeface="SimHei" panose="02010609060101010101" pitchFamily="49" charset="-122"/>
              </a:rPr>
              <a:t>士師時代</a:t>
            </a:r>
          </a:p>
        </p:txBody>
      </p:sp>
      <p:sp>
        <p:nvSpPr>
          <p:cNvPr id="93191" name="Text Box 7"/>
          <p:cNvSpPr txBox="1">
            <a:spLocks noChangeArrowheads="1"/>
          </p:cNvSpPr>
          <p:nvPr/>
        </p:nvSpPr>
        <p:spPr bwMode="auto">
          <a:xfrm>
            <a:off x="7251573" y="1783269"/>
            <a:ext cx="203773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3600" b="1" dirty="0">
                <a:solidFill>
                  <a:schemeClr val="accent2"/>
                </a:solidFill>
                <a:ea typeface="SimHei" panose="02010609060101010101" pitchFamily="49" charset="-122"/>
              </a:rPr>
              <a:t>王國時代</a:t>
            </a:r>
          </a:p>
        </p:txBody>
      </p:sp>
      <p:sp>
        <p:nvSpPr>
          <p:cNvPr id="93192" name="AutoShape 8"/>
          <p:cNvSpPr>
            <a:spLocks/>
          </p:cNvSpPr>
          <p:nvPr/>
        </p:nvSpPr>
        <p:spPr bwMode="auto">
          <a:xfrm rot="16200000">
            <a:off x="3339023" y="-674942"/>
            <a:ext cx="108774" cy="4665410"/>
          </a:xfrm>
          <a:prstGeom prst="leftBrace">
            <a:avLst>
              <a:gd name="adj1" fmla="val 161139"/>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b="1">
              <a:ea typeface="新細明體" panose="02020500000000000000" pitchFamily="18" charset="-120"/>
            </a:endParaRPr>
          </a:p>
        </p:txBody>
      </p:sp>
      <p:sp>
        <p:nvSpPr>
          <p:cNvPr id="93193" name="AutoShape 9"/>
          <p:cNvSpPr>
            <a:spLocks/>
          </p:cNvSpPr>
          <p:nvPr/>
        </p:nvSpPr>
        <p:spPr bwMode="auto">
          <a:xfrm rot="16200000">
            <a:off x="8192505" y="-596315"/>
            <a:ext cx="155872" cy="4555252"/>
          </a:xfrm>
          <a:prstGeom prst="leftBrace">
            <a:avLst>
              <a:gd name="adj1" fmla="val 168282"/>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sz="2400" b="1">
              <a:ea typeface="新細明體" panose="02020500000000000000" pitchFamily="18" charset="-120"/>
            </a:endParaRPr>
          </a:p>
        </p:txBody>
      </p:sp>
      <p:sp>
        <p:nvSpPr>
          <p:cNvPr id="93194" name="Text Box 10"/>
          <p:cNvSpPr txBox="1">
            <a:spLocks noChangeArrowheads="1"/>
          </p:cNvSpPr>
          <p:nvPr/>
        </p:nvSpPr>
        <p:spPr bwMode="auto">
          <a:xfrm>
            <a:off x="5447686" y="149225"/>
            <a:ext cx="41710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b="1" dirty="0">
                <a:solidFill>
                  <a:srgbClr val="FF0000"/>
                </a:solidFill>
                <a:ea typeface="SimHei" panose="02010609060101010101" pitchFamily="49" charset="-122"/>
              </a:rPr>
              <a:t>撒</a:t>
            </a:r>
          </a:p>
          <a:p>
            <a:pPr algn="ctr"/>
            <a:r>
              <a:rPr lang="zh-TW" altLang="en-US" b="1" dirty="0">
                <a:solidFill>
                  <a:srgbClr val="FF0000"/>
                </a:solidFill>
                <a:ea typeface="SimHei" panose="02010609060101010101" pitchFamily="49" charset="-122"/>
              </a:rPr>
              <a:t>母</a:t>
            </a:r>
          </a:p>
          <a:p>
            <a:pPr algn="ctr"/>
            <a:r>
              <a:rPr lang="zh-TW" altLang="en-US" b="1" dirty="0">
                <a:solidFill>
                  <a:srgbClr val="FF0000"/>
                </a:solidFill>
                <a:ea typeface="SimHei" panose="02010609060101010101" pitchFamily="49" charset="-122"/>
              </a:rPr>
              <a:t>耳</a:t>
            </a:r>
          </a:p>
        </p:txBody>
      </p:sp>
      <p:sp>
        <p:nvSpPr>
          <p:cNvPr id="93195" name="Text Box 11"/>
          <p:cNvSpPr txBox="1">
            <a:spLocks noChangeArrowheads="1"/>
          </p:cNvSpPr>
          <p:nvPr/>
        </p:nvSpPr>
        <p:spPr bwMode="auto">
          <a:xfrm>
            <a:off x="5817472" y="165774"/>
            <a:ext cx="41710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b="1" dirty="0">
                <a:ea typeface="SimHei" panose="02010609060101010101" pitchFamily="49" charset="-122"/>
              </a:rPr>
              <a:t>掃</a:t>
            </a:r>
          </a:p>
          <a:p>
            <a:pPr algn="ctr"/>
            <a:r>
              <a:rPr lang="zh-TW" altLang="en-US" b="1" dirty="0">
                <a:ea typeface="SimHei" panose="02010609060101010101" pitchFamily="49" charset="-122"/>
              </a:rPr>
              <a:t>羅</a:t>
            </a:r>
          </a:p>
        </p:txBody>
      </p:sp>
      <p:sp>
        <p:nvSpPr>
          <p:cNvPr id="93196" name="Text Box 12"/>
          <p:cNvSpPr txBox="1">
            <a:spLocks noChangeArrowheads="1"/>
          </p:cNvSpPr>
          <p:nvPr/>
        </p:nvSpPr>
        <p:spPr bwMode="auto">
          <a:xfrm>
            <a:off x="6225998" y="157374"/>
            <a:ext cx="41710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b="1" dirty="0">
                <a:ea typeface="SimHei" panose="02010609060101010101" pitchFamily="49" charset="-122"/>
              </a:rPr>
              <a:t>大</a:t>
            </a:r>
          </a:p>
          <a:p>
            <a:pPr algn="ctr"/>
            <a:r>
              <a:rPr lang="zh-TW" altLang="en-US" b="1" dirty="0">
                <a:ea typeface="SimHei" panose="02010609060101010101" pitchFamily="49" charset="-122"/>
              </a:rPr>
              <a:t>衛</a:t>
            </a:r>
          </a:p>
        </p:txBody>
      </p:sp>
      <p:sp>
        <p:nvSpPr>
          <p:cNvPr id="93197" name="Text Box 13"/>
          <p:cNvSpPr txBox="1">
            <a:spLocks noChangeArrowheads="1"/>
          </p:cNvSpPr>
          <p:nvPr/>
        </p:nvSpPr>
        <p:spPr bwMode="auto">
          <a:xfrm>
            <a:off x="6596625" y="157174"/>
            <a:ext cx="41710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b="1" dirty="0">
                <a:ea typeface="SimHei" panose="02010609060101010101" pitchFamily="49" charset="-122"/>
              </a:rPr>
              <a:t>所</a:t>
            </a:r>
          </a:p>
          <a:p>
            <a:pPr algn="ctr"/>
            <a:r>
              <a:rPr lang="zh-TW" altLang="en-US" b="1" dirty="0">
                <a:ea typeface="SimHei" panose="02010609060101010101" pitchFamily="49" charset="-122"/>
              </a:rPr>
              <a:t>羅</a:t>
            </a:r>
          </a:p>
          <a:p>
            <a:pPr algn="ctr"/>
            <a:r>
              <a:rPr lang="zh-TW" altLang="en-US" b="1" dirty="0">
                <a:ea typeface="SimHei" panose="02010609060101010101" pitchFamily="49" charset="-122"/>
              </a:rPr>
              <a:t>門</a:t>
            </a:r>
          </a:p>
        </p:txBody>
      </p:sp>
      <p:sp>
        <p:nvSpPr>
          <p:cNvPr id="93198" name="Text Box 14"/>
          <p:cNvSpPr txBox="1">
            <a:spLocks noChangeArrowheads="1"/>
          </p:cNvSpPr>
          <p:nvPr/>
        </p:nvSpPr>
        <p:spPr bwMode="auto">
          <a:xfrm>
            <a:off x="7122993" y="494660"/>
            <a:ext cx="9060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2800" b="1" dirty="0">
                <a:ea typeface="SimHei" panose="02010609060101010101" pitchFamily="49" charset="-122"/>
              </a:rPr>
              <a:t>北國</a:t>
            </a:r>
          </a:p>
        </p:txBody>
      </p:sp>
      <p:sp>
        <p:nvSpPr>
          <p:cNvPr id="93199" name="Text Box 15"/>
          <p:cNvSpPr txBox="1">
            <a:spLocks noChangeArrowheads="1"/>
          </p:cNvSpPr>
          <p:nvPr/>
        </p:nvSpPr>
        <p:spPr bwMode="auto">
          <a:xfrm>
            <a:off x="8448983" y="521792"/>
            <a:ext cx="9060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2800" b="1" dirty="0">
                <a:ea typeface="SimHei" panose="02010609060101010101" pitchFamily="49" charset="-122"/>
              </a:rPr>
              <a:t>南國</a:t>
            </a:r>
          </a:p>
        </p:txBody>
      </p:sp>
      <p:sp>
        <p:nvSpPr>
          <p:cNvPr id="93200" name="Text Box 16"/>
          <p:cNvSpPr txBox="1">
            <a:spLocks noChangeArrowheads="1"/>
          </p:cNvSpPr>
          <p:nvPr/>
        </p:nvSpPr>
        <p:spPr bwMode="auto">
          <a:xfrm>
            <a:off x="9739628" y="513059"/>
            <a:ext cx="9060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2800" b="1" dirty="0">
                <a:ea typeface="SimHei" panose="02010609060101010101" pitchFamily="49" charset="-122"/>
              </a:rPr>
              <a:t>被擄</a:t>
            </a:r>
          </a:p>
        </p:txBody>
      </p:sp>
      <p:sp>
        <p:nvSpPr>
          <p:cNvPr id="93201" name="Text Box 17"/>
          <p:cNvSpPr txBox="1">
            <a:spLocks noChangeArrowheads="1"/>
          </p:cNvSpPr>
          <p:nvPr/>
        </p:nvSpPr>
        <p:spPr bwMode="auto">
          <a:xfrm>
            <a:off x="11065618" y="513058"/>
            <a:ext cx="9060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2800" b="1" dirty="0">
                <a:ea typeface="SimHei" panose="02010609060101010101" pitchFamily="49" charset="-122"/>
              </a:rPr>
              <a:t>歸回</a:t>
            </a:r>
          </a:p>
        </p:txBody>
      </p:sp>
      <p:sp>
        <p:nvSpPr>
          <p:cNvPr id="93202" name="Line 18"/>
          <p:cNvSpPr>
            <a:spLocks noChangeShapeType="1"/>
          </p:cNvSpPr>
          <p:nvPr/>
        </p:nvSpPr>
        <p:spPr bwMode="auto">
          <a:xfrm flipH="1">
            <a:off x="7584329" y="902907"/>
            <a:ext cx="1588" cy="18732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b="1"/>
          </a:p>
        </p:txBody>
      </p:sp>
      <p:sp>
        <p:nvSpPr>
          <p:cNvPr id="93203" name="Line 19"/>
          <p:cNvSpPr>
            <a:spLocks noChangeShapeType="1"/>
          </p:cNvSpPr>
          <p:nvPr/>
        </p:nvSpPr>
        <p:spPr bwMode="auto">
          <a:xfrm>
            <a:off x="8918153" y="983457"/>
            <a:ext cx="0" cy="35877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b="1"/>
          </a:p>
        </p:txBody>
      </p:sp>
      <p:sp>
        <p:nvSpPr>
          <p:cNvPr id="93204" name="Line 20"/>
          <p:cNvSpPr>
            <a:spLocks noChangeShapeType="1"/>
          </p:cNvSpPr>
          <p:nvPr/>
        </p:nvSpPr>
        <p:spPr bwMode="auto">
          <a:xfrm>
            <a:off x="10199251" y="876299"/>
            <a:ext cx="0" cy="1968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b="1"/>
          </a:p>
        </p:txBody>
      </p:sp>
      <p:sp>
        <p:nvSpPr>
          <p:cNvPr id="93205" name="Line 21"/>
          <p:cNvSpPr>
            <a:spLocks noChangeShapeType="1"/>
          </p:cNvSpPr>
          <p:nvPr/>
        </p:nvSpPr>
        <p:spPr bwMode="auto">
          <a:xfrm>
            <a:off x="11519281" y="878681"/>
            <a:ext cx="0" cy="19208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b="1"/>
          </a:p>
        </p:txBody>
      </p:sp>
      <p:sp>
        <p:nvSpPr>
          <p:cNvPr id="93210" name="Text Box 26"/>
          <p:cNvSpPr txBox="1">
            <a:spLocks noChangeArrowheads="1"/>
          </p:cNvSpPr>
          <p:nvPr/>
        </p:nvSpPr>
        <p:spPr bwMode="auto">
          <a:xfrm>
            <a:off x="205738" y="491303"/>
            <a:ext cx="198002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2800" dirty="0">
                <a:ea typeface="SimHei" panose="02010609060101010101" pitchFamily="49" charset="-122"/>
              </a:rPr>
              <a:t>進迦南分地</a:t>
            </a:r>
          </a:p>
        </p:txBody>
      </p:sp>
      <p:sp>
        <p:nvSpPr>
          <p:cNvPr id="93211" name="Line 27"/>
          <p:cNvSpPr>
            <a:spLocks noChangeShapeType="1"/>
          </p:cNvSpPr>
          <p:nvPr/>
        </p:nvSpPr>
        <p:spPr bwMode="auto">
          <a:xfrm flipH="1">
            <a:off x="961390" y="870904"/>
            <a:ext cx="1588" cy="18732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b="1"/>
          </a:p>
        </p:txBody>
      </p:sp>
      <p:sp>
        <p:nvSpPr>
          <p:cNvPr id="93212" name="Text Box 28"/>
          <p:cNvSpPr txBox="1">
            <a:spLocks noChangeArrowheads="1"/>
          </p:cNvSpPr>
          <p:nvPr/>
        </p:nvSpPr>
        <p:spPr bwMode="auto">
          <a:xfrm>
            <a:off x="44876" y="1826856"/>
            <a:ext cx="126669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2800" b="1" dirty="0">
                <a:ea typeface="SimHei" panose="02010609060101010101" pitchFamily="49" charset="-122"/>
              </a:rPr>
              <a:t>出埃及</a:t>
            </a:r>
          </a:p>
        </p:txBody>
      </p:sp>
      <p:sp>
        <p:nvSpPr>
          <p:cNvPr id="93213" name="Line 29"/>
          <p:cNvSpPr>
            <a:spLocks noChangeShapeType="1"/>
          </p:cNvSpPr>
          <p:nvPr/>
        </p:nvSpPr>
        <p:spPr bwMode="auto">
          <a:xfrm>
            <a:off x="462218" y="1556165"/>
            <a:ext cx="3175" cy="31750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b="1"/>
          </a:p>
        </p:txBody>
      </p:sp>
      <p:sp>
        <p:nvSpPr>
          <p:cNvPr id="93214" name="Text Box 30"/>
          <p:cNvSpPr txBox="1">
            <a:spLocks noChangeArrowheads="1"/>
          </p:cNvSpPr>
          <p:nvPr/>
        </p:nvSpPr>
        <p:spPr bwMode="auto">
          <a:xfrm>
            <a:off x="2679921" y="1119125"/>
            <a:ext cx="95891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2400" b="1" dirty="0">
                <a:ea typeface="新細明體" panose="02020500000000000000" pitchFamily="18" charset="-120"/>
              </a:rPr>
              <a:t>450</a:t>
            </a:r>
            <a:r>
              <a:rPr lang="zh-TW" altLang="en-US" sz="2400" b="1" dirty="0">
                <a:ea typeface="SimHei" panose="02010609060101010101" pitchFamily="49" charset="-122"/>
              </a:rPr>
              <a:t>年</a:t>
            </a:r>
          </a:p>
        </p:txBody>
      </p:sp>
    </p:spTree>
    <p:extLst>
      <p:ext uri="{BB962C8B-B14F-4D97-AF65-F5344CB8AC3E}">
        <p14:creationId xmlns:p14="http://schemas.microsoft.com/office/powerpoint/2010/main" val="1411531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a:extLst>
              <a:ext uri="{FF2B5EF4-FFF2-40B4-BE49-F238E27FC236}">
                <a16:creationId xmlns:a16="http://schemas.microsoft.com/office/drawing/2014/main" xmlns="" id="{7F97C4E2-EFF9-4394-ACC4-5F9F1F7D05D9}"/>
              </a:ext>
            </a:extLst>
          </p:cNvPr>
          <p:cNvSpPr>
            <a:spLocks noChangeArrowheads="1"/>
          </p:cNvSpPr>
          <p:nvPr/>
        </p:nvSpPr>
        <p:spPr bwMode="auto">
          <a:xfrm>
            <a:off x="0" y="1830458"/>
            <a:ext cx="12095922" cy="3992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spcAft>
                <a:spcPct val="30000"/>
              </a:spcAft>
            </a:pPr>
            <a:r>
              <a:rPr lang="zh-CN" altLang="en-US" sz="3600" b="1" dirty="0">
                <a:solidFill>
                  <a:srgbClr val="FFC000"/>
                </a:solidFill>
                <a:latin typeface="SimSun" panose="02010600030101010101" pitchFamily="2" charset="-122"/>
                <a:ea typeface="SimSun" panose="02010600030101010101" pitchFamily="2" charset="-122"/>
              </a:rPr>
              <a:t>耶</a:t>
            </a:r>
            <a:r>
              <a:rPr lang="en-US" altLang="zh-CN" sz="3600" b="1" dirty="0">
                <a:solidFill>
                  <a:srgbClr val="FFC000"/>
                </a:solidFill>
                <a:latin typeface="SimSun" panose="02010600030101010101" pitchFamily="2" charset="-122"/>
                <a:ea typeface="SimSun" panose="02010600030101010101" pitchFamily="2" charset="-122"/>
              </a:rPr>
              <a:t>25:8 </a:t>
            </a:r>
            <a:r>
              <a:rPr lang="zh-CN" altLang="en-US" sz="3600" b="1" dirty="0">
                <a:solidFill>
                  <a:srgbClr val="FFFF00"/>
                </a:solidFill>
                <a:latin typeface="SimSun" panose="02010600030101010101" pitchFamily="2" charset="-122"/>
                <a:ea typeface="SimSun" panose="02010600030101010101" pitchFamily="2" charset="-122"/>
              </a:rPr>
              <a:t>万军之耶和华如此说：「因为你们没有听从我的话，</a:t>
            </a:r>
            <a:r>
              <a:rPr lang="en-US" altLang="zh-CN" sz="3600" b="1" dirty="0">
                <a:solidFill>
                  <a:srgbClr val="FFC000"/>
                </a:solidFill>
                <a:latin typeface="SimSun" panose="02010600030101010101" pitchFamily="2" charset="-122"/>
                <a:ea typeface="SimSun" panose="02010600030101010101" pitchFamily="2" charset="-122"/>
              </a:rPr>
              <a:t>9</a:t>
            </a:r>
            <a:r>
              <a:rPr lang="en-US" altLang="zh-CN" sz="3600" b="1" dirty="0">
                <a:solidFill>
                  <a:srgbClr val="FFFF00"/>
                </a:solidFill>
                <a:latin typeface="SimSun" panose="02010600030101010101" pitchFamily="2" charset="-122"/>
                <a:ea typeface="SimSun" panose="02010600030101010101" pitchFamily="2" charset="-122"/>
              </a:rPr>
              <a:t> </a:t>
            </a:r>
            <a:r>
              <a:rPr lang="zh-CN" altLang="en-US" sz="3600" b="1" dirty="0">
                <a:solidFill>
                  <a:srgbClr val="FFFF00"/>
                </a:solidFill>
                <a:latin typeface="SimSun" panose="02010600030101010101" pitchFamily="2" charset="-122"/>
                <a:ea typeface="SimSun" panose="02010600030101010101" pitchFamily="2" charset="-122"/>
              </a:rPr>
              <a:t>我必召北方的众族和我仆人巴比伦王尼布甲尼撒来攻击这地和这地的居民，</a:t>
            </a:r>
            <a:r>
              <a:rPr lang="en-US" altLang="zh-CN" sz="3600" b="1" dirty="0">
                <a:solidFill>
                  <a:srgbClr val="FFC000"/>
                </a:solidFill>
                <a:latin typeface="SimSun" panose="02010600030101010101" pitchFamily="2" charset="-122"/>
                <a:ea typeface="SimSun" panose="02010600030101010101" pitchFamily="2" charset="-122"/>
              </a:rPr>
              <a:t>11</a:t>
            </a:r>
            <a:r>
              <a:rPr lang="en-US" altLang="zh-CN" sz="3600" b="1" dirty="0">
                <a:solidFill>
                  <a:srgbClr val="FFFF00"/>
                </a:solidFill>
                <a:latin typeface="SimSun" panose="02010600030101010101" pitchFamily="2" charset="-122"/>
                <a:ea typeface="SimSun" panose="02010600030101010101" pitchFamily="2" charset="-122"/>
              </a:rPr>
              <a:t> </a:t>
            </a:r>
            <a:r>
              <a:rPr lang="zh-CN" altLang="en-US" sz="3600" b="1" dirty="0">
                <a:solidFill>
                  <a:srgbClr val="FFFF00"/>
                </a:solidFill>
                <a:latin typeface="SimSun" panose="02010600030101010101" pitchFamily="2" charset="-122"/>
                <a:ea typeface="SimSun" panose="02010600030101010101" pitchFamily="2" charset="-122"/>
              </a:rPr>
              <a:t>这全地必然荒凉，令人惊骇。这些国民要服事巴比伦王</a:t>
            </a:r>
            <a:r>
              <a:rPr lang="zh-CN" altLang="en-US" sz="3600" b="1" dirty="0">
                <a:solidFill>
                  <a:srgbClr val="FF0000"/>
                </a:solidFill>
                <a:latin typeface="SimSun" panose="02010600030101010101" pitchFamily="2" charset="-122"/>
                <a:ea typeface="SimSun" panose="02010600030101010101" pitchFamily="2" charset="-122"/>
              </a:rPr>
              <a:t>七十年</a:t>
            </a:r>
            <a:r>
              <a:rPr lang="zh-CN" altLang="en-US" sz="3600" b="1" dirty="0">
                <a:solidFill>
                  <a:srgbClr val="FFFF00"/>
                </a:solidFill>
                <a:latin typeface="SimSun" panose="02010600030101010101" pitchFamily="2" charset="-122"/>
                <a:ea typeface="SimSun" panose="02010600030101010101" pitchFamily="2" charset="-122"/>
              </a:rPr>
              <a:t>。</a:t>
            </a:r>
            <a:r>
              <a:rPr lang="en-US" altLang="zh-CN" sz="3600" b="1" dirty="0">
                <a:solidFill>
                  <a:srgbClr val="FFC000"/>
                </a:solidFill>
                <a:latin typeface="SimSun" panose="02010600030101010101" pitchFamily="2" charset="-122"/>
                <a:ea typeface="SimSun" panose="02010600030101010101" pitchFamily="2" charset="-122"/>
              </a:rPr>
              <a:t>12</a:t>
            </a:r>
            <a:r>
              <a:rPr lang="en-US" altLang="zh-CN" sz="3600" b="1" dirty="0">
                <a:solidFill>
                  <a:srgbClr val="FFFF00"/>
                </a:solidFill>
                <a:latin typeface="SimSun" panose="02010600030101010101" pitchFamily="2" charset="-122"/>
                <a:ea typeface="SimSun" panose="02010600030101010101" pitchFamily="2" charset="-122"/>
              </a:rPr>
              <a:t> </a:t>
            </a:r>
            <a:r>
              <a:rPr lang="zh-CN" altLang="en-US" sz="3600" b="1" dirty="0">
                <a:solidFill>
                  <a:srgbClr val="FF0000"/>
                </a:solidFill>
                <a:latin typeface="SimSun" panose="02010600030101010101" pitchFamily="2" charset="-122"/>
                <a:ea typeface="SimSun" panose="02010600030101010101" pitchFamily="2" charset="-122"/>
              </a:rPr>
              <a:t>七十年</a:t>
            </a:r>
            <a:r>
              <a:rPr lang="zh-CN" altLang="en-US" sz="3600" b="1" dirty="0">
                <a:solidFill>
                  <a:srgbClr val="FFFF00"/>
                </a:solidFill>
                <a:latin typeface="SimSun" panose="02010600030101010101" pitchFamily="2" charset="-122"/>
                <a:ea typeface="SimSun" panose="02010600030101010101" pitchFamily="2" charset="-122"/>
              </a:rPr>
              <a:t>满了以后，我必刑罚巴比伦王和那国民，并迦勒底人之地，因他们的罪孽使那地永远荒凉。这是耶和华说的。」</a:t>
            </a:r>
            <a:endParaRPr lang="en-US" altLang="zh-TW" sz="3600" b="1" dirty="0">
              <a:solidFill>
                <a:srgbClr val="FFFF00"/>
              </a:solidFill>
              <a:latin typeface="SimSun" panose="02010600030101010101" pitchFamily="2" charset="-122"/>
              <a:ea typeface="SimSun" panose="02010600030101010101" pitchFamily="2" charset="-122"/>
            </a:endParaRPr>
          </a:p>
        </p:txBody>
      </p:sp>
      <p:sp>
        <p:nvSpPr>
          <p:cNvPr id="41989" name="Text Box 5" descr="Brown marble">
            <a:extLst>
              <a:ext uri="{FF2B5EF4-FFF2-40B4-BE49-F238E27FC236}">
                <a16:creationId xmlns:a16="http://schemas.microsoft.com/office/drawing/2014/main" xmlns="" id="{8DAC5CBC-9FB3-4079-8E21-66338B23DEEB}"/>
              </a:ext>
            </a:extLst>
          </p:cNvPr>
          <p:cNvSpPr txBox="1">
            <a:spLocks noChangeArrowheads="1"/>
          </p:cNvSpPr>
          <p:nvPr/>
        </p:nvSpPr>
        <p:spPr bwMode="auto">
          <a:xfrm>
            <a:off x="0" y="48251"/>
            <a:ext cx="12192000" cy="769441"/>
          </a:xfrm>
          <a:prstGeom prst="rect">
            <a:avLst/>
          </a:prstGeom>
          <a:blipFill dpi="0" rotWithShape="1">
            <a:blip r:embed="rId2"/>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tx2">
                      <a:alpha val="50000"/>
                    </a:schemeClr>
                  </a:outerShdw>
                </a:effectLst>
              </a14:hiddenEffects>
            </a:ext>
          </a:extLst>
        </p:spPr>
        <p:txBody>
          <a:bodyPr wrap="square">
            <a:spAutoFit/>
          </a:bodyPr>
          <a:lstStyle/>
          <a:p>
            <a:pPr algn="ctr">
              <a:spcAft>
                <a:spcPct val="20000"/>
              </a:spcAft>
            </a:pPr>
            <a:r>
              <a:rPr lang="zh-CN" altLang="en-US" sz="4400" b="1" dirty="0">
                <a:solidFill>
                  <a:srgbClr val="FFFF00"/>
                </a:solidFill>
                <a:latin typeface="SimSun" panose="02010600030101010101" pitchFamily="2" charset="-122"/>
                <a:ea typeface="SimSun" panose="02010600030101010101" pitchFamily="2" charset="-122"/>
              </a:rPr>
              <a:t>犹大王约雅敬第</a:t>
            </a:r>
            <a:r>
              <a:rPr lang="ja-JP" altLang="en-US" sz="4400" b="1" dirty="0">
                <a:solidFill>
                  <a:srgbClr val="FFFF00"/>
                </a:solidFill>
                <a:latin typeface="SimSun" panose="02010600030101010101" pitchFamily="2" charset="-122"/>
                <a:ea typeface="SimSun" panose="02010600030101010101" pitchFamily="2" charset="-122"/>
              </a:rPr>
              <a:t>三</a:t>
            </a:r>
            <a:r>
              <a:rPr lang="zh-CN" altLang="en-US" sz="4400" b="1" dirty="0">
                <a:solidFill>
                  <a:srgbClr val="FFFF00"/>
                </a:solidFill>
                <a:latin typeface="SimSun" panose="02010600030101010101" pitchFamily="2" charset="-122"/>
                <a:ea typeface="SimSun" panose="02010600030101010101" pitchFamily="2" charset="-122"/>
              </a:rPr>
              <a:t>年</a:t>
            </a:r>
            <a:r>
              <a:rPr lang="en-US" altLang="zh-CN" sz="4400" b="1" dirty="0">
                <a:solidFill>
                  <a:srgbClr val="FFFF00"/>
                </a:solidFill>
                <a:latin typeface="SimSun" panose="02010600030101010101" pitchFamily="2" charset="-122"/>
                <a:ea typeface="SimSun" panose="02010600030101010101" pitchFamily="2" charset="-122"/>
              </a:rPr>
              <a:t>(</a:t>
            </a:r>
            <a:r>
              <a:rPr lang="zh-CN" altLang="en-US" sz="4400" b="1" dirty="0">
                <a:solidFill>
                  <a:srgbClr val="FFFF00"/>
                </a:solidFill>
                <a:latin typeface="SimSun" panose="02010600030101010101" pitchFamily="2" charset="-122"/>
                <a:ea typeface="SimSun" panose="02010600030101010101" pitchFamily="2" charset="-122"/>
              </a:rPr>
              <a:t>巴比伦王尼布甲尼撒元年</a:t>
            </a:r>
            <a:r>
              <a:rPr lang="en-US" altLang="zh-CN" sz="4400" b="1" dirty="0">
                <a:solidFill>
                  <a:srgbClr val="FFFF00"/>
                </a:solidFill>
                <a:latin typeface="SimSun" panose="02010600030101010101" pitchFamily="2" charset="-122"/>
                <a:ea typeface="SimSun" panose="02010600030101010101" pitchFamily="2" charset="-122"/>
              </a:rPr>
              <a:t>)</a:t>
            </a:r>
            <a:endParaRPr lang="en-US" altLang="zh-TW" sz="4400" b="1" dirty="0">
              <a:solidFill>
                <a:srgbClr val="FFFF00"/>
              </a:solidFill>
              <a:latin typeface="SimSun" panose="02010600030101010101" pitchFamily="2" charset="-122"/>
              <a:ea typeface="SimSun" panose="02010600030101010101" pitchFamily="2" charset="-122"/>
            </a:endParaRPr>
          </a:p>
        </p:txBody>
      </p:sp>
      <p:sp>
        <p:nvSpPr>
          <p:cNvPr id="41990" name="Rectangle 6">
            <a:extLst>
              <a:ext uri="{FF2B5EF4-FFF2-40B4-BE49-F238E27FC236}">
                <a16:creationId xmlns:a16="http://schemas.microsoft.com/office/drawing/2014/main" xmlns="" id="{B705F8AB-1D0A-4F13-9D7B-06925323393D}"/>
              </a:ext>
            </a:extLst>
          </p:cNvPr>
          <p:cNvSpPr>
            <a:spLocks noChangeArrowheads="1"/>
          </p:cNvSpPr>
          <p:nvPr/>
        </p:nvSpPr>
        <p:spPr bwMode="auto">
          <a:xfrm>
            <a:off x="1" y="6096000"/>
            <a:ext cx="12192000" cy="707886"/>
          </a:xfrm>
          <a:prstGeom prst="rect">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square">
            <a:spAutoFit/>
          </a:bodyPr>
          <a:lstStyle/>
          <a:p>
            <a:pPr algn="ctr"/>
            <a:r>
              <a:rPr lang="zh-CN" altLang="en-US" sz="4000" b="1" dirty="0">
                <a:solidFill>
                  <a:srgbClr val="FFFF00"/>
                </a:solidFill>
                <a:latin typeface="SimSun" panose="02010600030101010101" pitchFamily="2" charset="-122"/>
                <a:ea typeface="SimSun" panose="02010600030101010101" pitchFamily="2" charset="-122"/>
              </a:rPr>
              <a:t>尼布甲尼撒第</a:t>
            </a:r>
            <a:r>
              <a:rPr lang="en-US" altLang="zh-CN" sz="4000" b="1" dirty="0">
                <a:solidFill>
                  <a:srgbClr val="FFFF00"/>
                </a:solidFill>
                <a:latin typeface="SimSun" panose="02010600030101010101" pitchFamily="2" charset="-122"/>
                <a:ea typeface="SimSun" panose="02010600030101010101" pitchFamily="2" charset="-122"/>
              </a:rPr>
              <a:t>1</a:t>
            </a:r>
            <a:r>
              <a:rPr lang="zh-CN" altLang="en-US" sz="4000" b="1" dirty="0">
                <a:solidFill>
                  <a:srgbClr val="FFFF00"/>
                </a:solidFill>
                <a:latin typeface="SimSun" panose="02010600030101010101" pitchFamily="2" charset="-122"/>
                <a:ea typeface="SimSun" panose="02010600030101010101" pitchFamily="2" charset="-122"/>
              </a:rPr>
              <a:t>、</a:t>
            </a:r>
            <a:r>
              <a:rPr lang="en-US" altLang="zh-CN" sz="4000" b="1" dirty="0">
                <a:solidFill>
                  <a:srgbClr val="FFFF00"/>
                </a:solidFill>
                <a:latin typeface="SimSun" panose="02010600030101010101" pitchFamily="2" charset="-122"/>
                <a:ea typeface="SimSun" panose="02010600030101010101" pitchFamily="2" charset="-122"/>
              </a:rPr>
              <a:t>8</a:t>
            </a:r>
            <a:r>
              <a:rPr lang="zh-CN" altLang="en-US" sz="4000" b="1" dirty="0">
                <a:solidFill>
                  <a:srgbClr val="FFFF00"/>
                </a:solidFill>
                <a:latin typeface="SimSun" panose="02010600030101010101" pitchFamily="2" charset="-122"/>
                <a:ea typeface="SimSun" panose="02010600030101010101" pitchFamily="2" charset="-122"/>
              </a:rPr>
              <a:t>、</a:t>
            </a:r>
            <a:r>
              <a:rPr lang="en-US" altLang="zh-CN" sz="4000" b="1" dirty="0">
                <a:solidFill>
                  <a:srgbClr val="FFFF00"/>
                </a:solidFill>
                <a:latin typeface="SimSun" panose="02010600030101010101" pitchFamily="2" charset="-122"/>
                <a:ea typeface="SimSun" panose="02010600030101010101" pitchFamily="2" charset="-122"/>
              </a:rPr>
              <a:t>19</a:t>
            </a:r>
            <a:r>
              <a:rPr lang="zh-CN" altLang="en-US" sz="4000" b="1" dirty="0">
                <a:solidFill>
                  <a:srgbClr val="FFFF00"/>
                </a:solidFill>
                <a:latin typeface="SimSun" panose="02010600030101010101" pitchFamily="2" charset="-122"/>
                <a:ea typeface="SimSun" panose="02010600030101010101" pitchFamily="2" charset="-122"/>
              </a:rPr>
              <a:t>年，先后三次掳走犹大人。</a:t>
            </a:r>
            <a:endParaRPr lang="zh-TW" altLang="en-US" sz="4000" b="1" dirty="0">
              <a:solidFill>
                <a:srgbClr val="FFFF00"/>
              </a:solidFill>
              <a:latin typeface="SimSun" panose="02010600030101010101" pitchFamily="2" charset="-122"/>
              <a:ea typeface="SimSun" panose="02010600030101010101" pitchFamily="2" charset="-122"/>
            </a:endParaRPr>
          </a:p>
        </p:txBody>
      </p:sp>
      <p:sp>
        <p:nvSpPr>
          <p:cNvPr id="41991" name="Text Box 7" descr="blue-marble4">
            <a:extLst>
              <a:ext uri="{FF2B5EF4-FFF2-40B4-BE49-F238E27FC236}">
                <a16:creationId xmlns:a16="http://schemas.microsoft.com/office/drawing/2014/main" xmlns="" id="{84DDA1E3-1974-4F5F-BFA1-638DF066C8DC}"/>
              </a:ext>
            </a:extLst>
          </p:cNvPr>
          <p:cNvSpPr txBox="1">
            <a:spLocks noChangeArrowheads="1"/>
          </p:cNvSpPr>
          <p:nvPr/>
        </p:nvSpPr>
        <p:spPr bwMode="auto">
          <a:xfrm>
            <a:off x="934279" y="857349"/>
            <a:ext cx="9971847" cy="769441"/>
          </a:xfrm>
          <a:prstGeom prst="rect">
            <a:avLst/>
          </a:prstGeom>
          <a:solidFill>
            <a:srgbClr val="002060"/>
          </a:solidFill>
          <a:ln w="9525">
            <a:solidFill>
              <a:schemeClr val="tx2"/>
            </a:solidFill>
            <a:miter lim="800000"/>
            <a:headEnd/>
            <a:tailEnd/>
          </a:ln>
          <a:effectLst/>
          <a:extLst/>
        </p:spPr>
        <p:txBody>
          <a:bodyPr wrap="square">
            <a:spAutoFit/>
          </a:bodyPr>
          <a:lstStyle/>
          <a:p>
            <a:pPr algn="ctr"/>
            <a:r>
              <a:rPr lang="zh-CN" altLang="en-US" sz="4400" b="1" dirty="0">
                <a:solidFill>
                  <a:srgbClr val="FF0000"/>
                </a:solidFill>
                <a:latin typeface="SimSun" panose="02010600030101010101" pitchFamily="2" charset="-122"/>
                <a:ea typeface="SimSun" panose="02010600030101010101" pitchFamily="2" charset="-122"/>
              </a:rPr>
              <a:t>耶利米预言犹大人将被掳七十年</a:t>
            </a:r>
            <a:endParaRPr lang="zh-TW" altLang="en-US" sz="4400" b="1" dirty="0">
              <a:solidFill>
                <a:srgbClr val="FF000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343808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080">
            <a:extLst>
              <a:ext uri="{FF2B5EF4-FFF2-40B4-BE49-F238E27FC236}">
                <a16:creationId xmlns:a16="http://schemas.microsoft.com/office/drawing/2014/main" xmlns="" id="{D7DEED4D-51A0-4B2E-88AD-867D8180DC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9143999" cy="6848475"/>
          </a:xfrm>
          <a:prstGeom prst="rect">
            <a:avLst/>
          </a:prstGeom>
          <a:noFill/>
          <a:extLst>
            <a:ext uri="{909E8E84-426E-40DD-AFC4-6F175D3DCCD1}">
              <a14:hiddenFill xmlns:a14="http://schemas.microsoft.com/office/drawing/2010/main">
                <a:solidFill>
                  <a:srgbClr val="FFFFFF"/>
                </a:solidFill>
              </a14:hiddenFill>
            </a:ext>
          </a:extLst>
        </p:spPr>
      </p:pic>
      <p:sp>
        <p:nvSpPr>
          <p:cNvPr id="5124" name="Rectangle 4">
            <a:extLst>
              <a:ext uri="{FF2B5EF4-FFF2-40B4-BE49-F238E27FC236}">
                <a16:creationId xmlns:a16="http://schemas.microsoft.com/office/drawing/2014/main" xmlns="" id="{64CA935E-8691-40DD-A613-4B79DD7473FB}"/>
              </a:ext>
            </a:extLst>
          </p:cNvPr>
          <p:cNvSpPr>
            <a:spLocks noChangeArrowheads="1"/>
          </p:cNvSpPr>
          <p:nvPr/>
        </p:nvSpPr>
        <p:spPr bwMode="auto">
          <a:xfrm>
            <a:off x="6553200" y="4683125"/>
            <a:ext cx="2014538" cy="469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nchor="ctr"/>
          <a:lstStyle/>
          <a:p>
            <a:pPr algn="ctr"/>
            <a:r>
              <a:rPr lang="zh-CN" altLang="en-US">
                <a:ea typeface="SimHei" panose="02010609060101010101" pitchFamily="49" charset="-122"/>
              </a:rPr>
              <a:t>犹大人被掳巴比伦</a:t>
            </a:r>
            <a:endParaRPr lang="zh-TW" altLang="en-US">
              <a:ea typeface="SimHei" panose="02010609060101010101" pitchFamily="49" charset="-122"/>
            </a:endParaRPr>
          </a:p>
        </p:txBody>
      </p:sp>
      <p:sp>
        <p:nvSpPr>
          <p:cNvPr id="5125" name="Text Box 5">
            <a:extLst>
              <a:ext uri="{FF2B5EF4-FFF2-40B4-BE49-F238E27FC236}">
                <a16:creationId xmlns:a16="http://schemas.microsoft.com/office/drawing/2014/main" xmlns="" id="{4FDDDE34-2423-4458-B597-D0BF8C6E4407}"/>
              </a:ext>
            </a:extLst>
          </p:cNvPr>
          <p:cNvSpPr txBox="1">
            <a:spLocks noChangeArrowheads="1"/>
          </p:cNvSpPr>
          <p:nvPr/>
        </p:nvSpPr>
        <p:spPr bwMode="auto">
          <a:xfrm>
            <a:off x="6750050" y="1196975"/>
            <a:ext cx="2749471" cy="707886"/>
          </a:xfrm>
          <a:prstGeom prst="rect">
            <a:avLst/>
          </a:prstGeom>
          <a:solidFill>
            <a:srgbClr val="000000">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4000" dirty="0">
                <a:solidFill>
                  <a:srgbClr val="FFFF00"/>
                </a:solidFill>
                <a:ea typeface="SimHei" panose="02010609060101010101" pitchFamily="49" charset="-122"/>
              </a:rPr>
              <a:t>巴比伦帝国</a:t>
            </a:r>
            <a:endParaRPr kumimoji="1" lang="zh-TW" altLang="en-US" sz="4000" dirty="0">
              <a:solidFill>
                <a:srgbClr val="FFFF00"/>
              </a:solidFill>
              <a:ea typeface="SimHei" panose="02010609060101010101" pitchFamily="49" charset="-122"/>
            </a:endParaRPr>
          </a:p>
        </p:txBody>
      </p:sp>
      <p:sp>
        <p:nvSpPr>
          <p:cNvPr id="5127" name="Freeform 7">
            <a:extLst>
              <a:ext uri="{FF2B5EF4-FFF2-40B4-BE49-F238E27FC236}">
                <a16:creationId xmlns:a16="http://schemas.microsoft.com/office/drawing/2014/main" xmlns="" id="{CDF06253-2450-4FE0-875D-08577570D755}"/>
              </a:ext>
            </a:extLst>
          </p:cNvPr>
          <p:cNvSpPr>
            <a:spLocks/>
          </p:cNvSpPr>
          <p:nvPr/>
        </p:nvSpPr>
        <p:spPr bwMode="auto">
          <a:xfrm>
            <a:off x="4846639" y="1660526"/>
            <a:ext cx="2574925" cy="1643063"/>
          </a:xfrm>
          <a:custGeom>
            <a:avLst/>
            <a:gdLst>
              <a:gd name="T0" fmla="*/ 0 w 1622"/>
              <a:gd name="T1" fmla="*/ 0 h 1035"/>
              <a:gd name="T2" fmla="*/ 101 w 1622"/>
              <a:gd name="T3" fmla="*/ 29 h 1035"/>
              <a:gd name="T4" fmla="*/ 286 w 1622"/>
              <a:gd name="T5" fmla="*/ 133 h 1035"/>
              <a:gd name="T6" fmla="*/ 534 w 1622"/>
              <a:gd name="T7" fmla="*/ 199 h 1035"/>
              <a:gd name="T8" fmla="*/ 756 w 1622"/>
              <a:gd name="T9" fmla="*/ 534 h 1035"/>
              <a:gd name="T10" fmla="*/ 1075 w 1622"/>
              <a:gd name="T11" fmla="*/ 635 h 1035"/>
              <a:gd name="T12" fmla="*/ 1262 w 1622"/>
              <a:gd name="T13" fmla="*/ 831 h 1035"/>
              <a:gd name="T14" fmla="*/ 1470 w 1622"/>
              <a:gd name="T15" fmla="*/ 906 h 1035"/>
              <a:gd name="T16" fmla="*/ 1622 w 1622"/>
              <a:gd name="T17" fmla="*/ 1035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2" h="1035">
                <a:moveTo>
                  <a:pt x="0" y="0"/>
                </a:moveTo>
                <a:cubicBezTo>
                  <a:pt x="16" y="5"/>
                  <a:pt x="53" y="7"/>
                  <a:pt x="101" y="29"/>
                </a:cubicBezTo>
                <a:cubicBezTo>
                  <a:pt x="149" y="51"/>
                  <a:pt x="214" y="105"/>
                  <a:pt x="286" y="133"/>
                </a:cubicBezTo>
                <a:cubicBezTo>
                  <a:pt x="358" y="161"/>
                  <a:pt x="456" y="132"/>
                  <a:pt x="534" y="199"/>
                </a:cubicBezTo>
                <a:cubicBezTo>
                  <a:pt x="612" y="266"/>
                  <a:pt x="666" y="461"/>
                  <a:pt x="756" y="534"/>
                </a:cubicBezTo>
                <a:cubicBezTo>
                  <a:pt x="846" y="607"/>
                  <a:pt x="991" y="586"/>
                  <a:pt x="1075" y="635"/>
                </a:cubicBezTo>
                <a:cubicBezTo>
                  <a:pt x="1159" y="684"/>
                  <a:pt x="1196" y="786"/>
                  <a:pt x="1262" y="831"/>
                </a:cubicBezTo>
                <a:cubicBezTo>
                  <a:pt x="1328" y="876"/>
                  <a:pt x="1410" y="872"/>
                  <a:pt x="1470" y="906"/>
                </a:cubicBezTo>
                <a:cubicBezTo>
                  <a:pt x="1530" y="940"/>
                  <a:pt x="1590" y="1008"/>
                  <a:pt x="1622" y="1035"/>
                </a:cubicBezTo>
              </a:path>
            </a:pathLst>
          </a:custGeom>
          <a:noFill/>
          <a:ln w="38100" cap="flat" cmpd="sng">
            <a:solidFill>
              <a:schemeClr val="tx1"/>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5128" name="Picture 8" descr="Babylon-reconstr-ishtar-gate-babylon">
            <a:extLst>
              <a:ext uri="{FF2B5EF4-FFF2-40B4-BE49-F238E27FC236}">
                <a16:creationId xmlns:a16="http://schemas.microsoft.com/office/drawing/2014/main" xmlns="" id="{CDBD420D-C519-4721-84FC-2108A96FC3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799" y="3834364"/>
            <a:ext cx="4267200" cy="2990850"/>
          </a:xfrm>
          <a:prstGeom prst="rect">
            <a:avLst/>
          </a:prstGeom>
          <a:noFill/>
          <a:ln w="9525">
            <a:solidFill>
              <a:schemeClr val="tx1"/>
            </a:solidFill>
            <a:miter lim="800000"/>
            <a:headEnd/>
            <a:tailEnd/>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sp>
        <p:nvSpPr>
          <p:cNvPr id="5129" name="Freeform 9">
            <a:extLst>
              <a:ext uri="{FF2B5EF4-FFF2-40B4-BE49-F238E27FC236}">
                <a16:creationId xmlns:a16="http://schemas.microsoft.com/office/drawing/2014/main" xmlns="" id="{8AAB9F34-AB03-4E10-8FC9-CA8ACA61DC39}"/>
              </a:ext>
            </a:extLst>
          </p:cNvPr>
          <p:cNvSpPr>
            <a:spLocks/>
          </p:cNvSpPr>
          <p:nvPr/>
        </p:nvSpPr>
        <p:spPr bwMode="auto">
          <a:xfrm>
            <a:off x="3913189" y="1619251"/>
            <a:ext cx="966787" cy="2060575"/>
          </a:xfrm>
          <a:custGeom>
            <a:avLst/>
            <a:gdLst>
              <a:gd name="T0" fmla="*/ 0 w 609"/>
              <a:gd name="T1" fmla="*/ 1298 h 1298"/>
              <a:gd name="T2" fmla="*/ 161 w 609"/>
              <a:gd name="T3" fmla="*/ 725 h 1298"/>
              <a:gd name="T4" fmla="*/ 468 w 609"/>
              <a:gd name="T5" fmla="*/ 389 h 1298"/>
              <a:gd name="T6" fmla="*/ 376 w 609"/>
              <a:gd name="T7" fmla="*/ 176 h 1298"/>
              <a:gd name="T8" fmla="*/ 439 w 609"/>
              <a:gd name="T9" fmla="*/ 24 h 1298"/>
              <a:gd name="T10" fmla="*/ 609 w 609"/>
              <a:gd name="T11" fmla="*/ 29 h 1298"/>
            </a:gdLst>
            <a:ahLst/>
            <a:cxnLst>
              <a:cxn ang="0">
                <a:pos x="T0" y="T1"/>
              </a:cxn>
              <a:cxn ang="0">
                <a:pos x="T2" y="T3"/>
              </a:cxn>
              <a:cxn ang="0">
                <a:pos x="T4" y="T5"/>
              </a:cxn>
              <a:cxn ang="0">
                <a:pos x="T6" y="T7"/>
              </a:cxn>
              <a:cxn ang="0">
                <a:pos x="T8" y="T9"/>
              </a:cxn>
              <a:cxn ang="0">
                <a:pos x="T10" y="T11"/>
              </a:cxn>
            </a:cxnLst>
            <a:rect l="0" t="0" r="r" b="b"/>
            <a:pathLst>
              <a:path w="609" h="1298">
                <a:moveTo>
                  <a:pt x="0" y="1298"/>
                </a:moveTo>
                <a:cubicBezTo>
                  <a:pt x="27" y="1202"/>
                  <a:pt x="83" y="877"/>
                  <a:pt x="161" y="725"/>
                </a:cubicBezTo>
                <a:cubicBezTo>
                  <a:pt x="239" y="573"/>
                  <a:pt x="432" y="480"/>
                  <a:pt x="468" y="389"/>
                </a:cubicBezTo>
                <a:cubicBezTo>
                  <a:pt x="504" y="298"/>
                  <a:pt x="381" y="237"/>
                  <a:pt x="376" y="176"/>
                </a:cubicBezTo>
                <a:cubicBezTo>
                  <a:pt x="371" y="115"/>
                  <a:pt x="400" y="48"/>
                  <a:pt x="439" y="24"/>
                </a:cubicBezTo>
                <a:cubicBezTo>
                  <a:pt x="478" y="0"/>
                  <a:pt x="574" y="28"/>
                  <a:pt x="609" y="29"/>
                </a:cubicBezTo>
              </a:path>
            </a:pathLst>
          </a:custGeom>
          <a:noFill/>
          <a:ln w="381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30" name="Text Box 10">
            <a:extLst>
              <a:ext uri="{FF2B5EF4-FFF2-40B4-BE49-F238E27FC236}">
                <a16:creationId xmlns:a16="http://schemas.microsoft.com/office/drawing/2014/main" xmlns="" id="{B3C42A6B-F056-48D4-A974-31E4658FA958}"/>
              </a:ext>
            </a:extLst>
          </p:cNvPr>
          <p:cNvSpPr txBox="1">
            <a:spLocks noChangeArrowheads="1"/>
          </p:cNvSpPr>
          <p:nvPr/>
        </p:nvSpPr>
        <p:spPr bwMode="auto">
          <a:xfrm>
            <a:off x="3405188" y="3581401"/>
            <a:ext cx="1210588" cy="707886"/>
          </a:xfrm>
          <a:prstGeom prst="rect">
            <a:avLst/>
          </a:prstGeom>
          <a:solidFill>
            <a:srgbClr val="CC0000">
              <a:alpha val="8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TW" altLang="en-US" sz="4000" b="1" dirty="0">
                <a:solidFill>
                  <a:schemeClr val="bg1"/>
                </a:solidFill>
                <a:ea typeface="SimHei" panose="02010609060101010101" pitchFamily="49" charset="-122"/>
              </a:rPr>
              <a:t>犹大</a:t>
            </a:r>
          </a:p>
        </p:txBody>
      </p:sp>
      <p:sp>
        <p:nvSpPr>
          <p:cNvPr id="5131" name="Text Box 11">
            <a:extLst>
              <a:ext uri="{FF2B5EF4-FFF2-40B4-BE49-F238E27FC236}">
                <a16:creationId xmlns:a16="http://schemas.microsoft.com/office/drawing/2014/main" xmlns="" id="{812F395A-2782-47F0-83E4-D625E661DF46}"/>
              </a:ext>
            </a:extLst>
          </p:cNvPr>
          <p:cNvSpPr txBox="1">
            <a:spLocks noChangeArrowheads="1"/>
          </p:cNvSpPr>
          <p:nvPr/>
        </p:nvSpPr>
        <p:spPr bwMode="auto">
          <a:xfrm>
            <a:off x="6400798" y="3890740"/>
            <a:ext cx="1261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TW" altLang="en-US" sz="2800" b="1" dirty="0">
                <a:solidFill>
                  <a:srgbClr val="FFFF00"/>
                </a:solidFill>
                <a:ea typeface="SimHei" panose="02010609060101010101" pitchFamily="49" charset="-122"/>
              </a:rPr>
              <a:t>巴比伦</a:t>
            </a:r>
          </a:p>
        </p:txBody>
      </p:sp>
      <p:sp>
        <p:nvSpPr>
          <p:cNvPr id="2" name="TextBox 1">
            <a:extLst>
              <a:ext uri="{FF2B5EF4-FFF2-40B4-BE49-F238E27FC236}">
                <a16:creationId xmlns:a16="http://schemas.microsoft.com/office/drawing/2014/main" xmlns="" id="{FD282815-233A-4786-931D-C74888CC088E}"/>
              </a:ext>
            </a:extLst>
          </p:cNvPr>
          <p:cNvSpPr txBox="1"/>
          <p:nvPr/>
        </p:nvSpPr>
        <p:spPr>
          <a:xfrm>
            <a:off x="0" y="-50464"/>
            <a:ext cx="12191999" cy="1015663"/>
          </a:xfrm>
          <a:prstGeom prst="rect">
            <a:avLst/>
          </a:prstGeom>
          <a:solidFill>
            <a:schemeClr val="bg1"/>
          </a:solidFill>
        </p:spPr>
        <p:txBody>
          <a:bodyPr wrap="square" rtlCol="0">
            <a:spAutoFit/>
          </a:bodyPr>
          <a:lstStyle/>
          <a:p>
            <a:pPr algn="ctr"/>
            <a:r>
              <a:rPr kumimoji="1" lang="zh-CN" altLang="en-US" sz="6000" b="1" dirty="0">
                <a:solidFill>
                  <a:srgbClr val="FF0000"/>
                </a:solidFill>
                <a:latin typeface="SimSun" panose="02010600030101010101" pitchFamily="2" charset="-122"/>
                <a:ea typeface="SimSun" panose="02010600030101010101" pitchFamily="2" charset="-122"/>
              </a:rPr>
              <a:t>南国被掳（</a:t>
            </a:r>
            <a:r>
              <a:rPr kumimoji="1" lang="en-US" altLang="zh-CN" sz="6000" b="1" dirty="0">
                <a:solidFill>
                  <a:srgbClr val="FF0000"/>
                </a:solidFill>
                <a:latin typeface="SimSun" panose="02010600030101010101" pitchFamily="2" charset="-122"/>
                <a:ea typeface="SimSun" panose="02010600030101010101" pitchFamily="2" charset="-122"/>
              </a:rPr>
              <a:t>605-586 BC</a:t>
            </a:r>
            <a:r>
              <a:rPr kumimoji="1" lang="zh-TW" altLang="en-US" sz="6000" b="1" dirty="0">
                <a:solidFill>
                  <a:srgbClr val="FF0000"/>
                </a:solidFill>
                <a:latin typeface="SimSun" panose="02010600030101010101" pitchFamily="2" charset="-122"/>
                <a:ea typeface="SimSun" panose="02010600030101010101" pitchFamily="2" charset="-122"/>
              </a:rPr>
              <a:t>共分三批</a:t>
            </a:r>
            <a:r>
              <a:rPr kumimoji="1" lang="zh-CN" altLang="en-US" sz="6000" b="1" dirty="0">
                <a:solidFill>
                  <a:srgbClr val="FF0000"/>
                </a:solidFill>
                <a:latin typeface="SimSun" panose="02010600030101010101" pitchFamily="2" charset="-122"/>
                <a:ea typeface="SimSun" panose="02010600030101010101" pitchFamily="2" charset="-122"/>
              </a:rPr>
              <a:t>）</a:t>
            </a:r>
            <a:endParaRPr kumimoji="1" lang="zh-TW" altLang="en-US" sz="6000" b="1" dirty="0">
              <a:solidFill>
                <a:srgbClr val="FF000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746312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8BE7AF4-88E7-4ABB-9F2F-FC97D58CAA23}"/>
              </a:ext>
            </a:extLst>
          </p:cNvPr>
          <p:cNvSpPr/>
          <p:nvPr/>
        </p:nvSpPr>
        <p:spPr>
          <a:xfrm>
            <a:off x="0" y="278297"/>
            <a:ext cx="12195313" cy="7109639"/>
          </a:xfrm>
          <a:prstGeom prst="rect">
            <a:avLst/>
          </a:prstGeom>
        </p:spPr>
        <p:txBody>
          <a:bodyPr wrap="square">
            <a:spAutoFit/>
          </a:bodyPr>
          <a:lstStyle/>
          <a:p>
            <a:r>
              <a:rPr lang="en-US" sz="3200" b="1" dirty="0">
                <a:solidFill>
                  <a:srgbClr val="FFFF00"/>
                </a:solidFill>
              </a:rPr>
              <a:t>　　</a:t>
            </a:r>
            <a:r>
              <a:rPr lang="en-US" sz="3200" b="1" dirty="0">
                <a:solidFill>
                  <a:srgbClr val="FF0000"/>
                </a:solidFill>
                <a:latin typeface="SimSun" panose="02010600030101010101" pitchFamily="2" charset="-122"/>
                <a:ea typeface="SimSun" panose="02010600030101010101" pitchFamily="2" charset="-122"/>
              </a:rPr>
              <a:t>1〉</a:t>
            </a:r>
            <a:r>
              <a:rPr lang="en-US" sz="3200" b="1" dirty="0">
                <a:solidFill>
                  <a:srgbClr val="FFFF00"/>
                </a:solidFill>
                <a:latin typeface="SimSun" panose="02010600030101010101" pitchFamily="2" charset="-122"/>
                <a:ea typeface="SimSun" panose="02010600030101010101" pitchFamily="2" charset="-122"/>
              </a:rPr>
              <a:t>第一次被掳是在约雅敬</a:t>
            </a:r>
            <a:r>
              <a:rPr lang="ja-JP" altLang="en-US" sz="3200" b="1" dirty="0">
                <a:solidFill>
                  <a:srgbClr val="FFFF00"/>
                </a:solidFill>
                <a:latin typeface="SimSun" panose="02010600030101010101" pitchFamily="2" charset="-122"/>
                <a:ea typeface="SimSun" panose="02010600030101010101" pitchFamily="2" charset="-122"/>
              </a:rPr>
              <a:t>三</a:t>
            </a:r>
            <a:r>
              <a:rPr lang="en-US" sz="3200" b="1" dirty="0">
                <a:solidFill>
                  <a:srgbClr val="FFFF00"/>
                </a:solidFill>
                <a:latin typeface="SimSun" panose="02010600030101010101" pitchFamily="2" charset="-122"/>
                <a:ea typeface="SimSun" panose="02010600030101010101" pitchFamily="2" charset="-122"/>
              </a:rPr>
              <a:t>年,主前605年,巴比伦王尼布甲尼撒</a:t>
            </a:r>
            <a:r>
              <a:rPr lang="ja-JP" altLang="en-US" sz="3200" b="1" dirty="0">
                <a:solidFill>
                  <a:srgbClr val="FFFF00"/>
                </a:solidFill>
                <a:latin typeface="SimSun" panose="02010600030101010101" pitchFamily="2" charset="-122"/>
                <a:ea typeface="SimSun" panose="02010600030101010101" pitchFamily="2" charset="-122"/>
              </a:rPr>
              <a:t>元</a:t>
            </a:r>
            <a:r>
              <a:rPr lang="en-US" sz="3200" b="1" dirty="0">
                <a:solidFill>
                  <a:srgbClr val="FFFF00"/>
                </a:solidFill>
                <a:latin typeface="SimSun" panose="02010600030101010101" pitchFamily="2" charset="-122"/>
                <a:ea typeface="SimSun" panose="02010600030101010101" pitchFamily="2" charset="-122"/>
              </a:rPr>
              <a:t>年。</a:t>
            </a:r>
            <a:r>
              <a:rPr lang="zh-CN" altLang="en-US" sz="3200" b="1" dirty="0">
                <a:solidFill>
                  <a:srgbClr val="FFFF00"/>
                </a:solidFill>
                <a:latin typeface="SimSun" panose="02010600030101010101" pitchFamily="2" charset="-122"/>
                <a:ea typeface="SimSun" panose="02010600030101010101" pitchFamily="2" charset="-122"/>
              </a:rPr>
              <a:t>用铜链锁着</a:t>
            </a:r>
            <a:r>
              <a:rPr lang="en-US" sz="3200" b="1" dirty="0" err="1">
                <a:solidFill>
                  <a:srgbClr val="FFFF00"/>
                </a:solidFill>
                <a:latin typeface="SimSun" panose="02010600030101010101" pitchFamily="2" charset="-122"/>
                <a:ea typeface="SimSun" panose="02010600030101010101" pitchFamily="2" charset="-122"/>
              </a:rPr>
              <a:t>约雅敬</a:t>
            </a:r>
            <a:r>
              <a:rPr lang="en-US" altLang="zh-CN" sz="3200" b="1" dirty="0">
                <a:solidFill>
                  <a:srgbClr val="FFFF00"/>
                </a:solidFill>
                <a:latin typeface="SimSun" panose="02010600030101010101" pitchFamily="2" charset="-122"/>
                <a:ea typeface="SimSun" panose="02010600030101010101" pitchFamily="2" charset="-122"/>
              </a:rPr>
              <a:t>,</a:t>
            </a:r>
            <a:r>
              <a:rPr lang="zh-CN" altLang="en-US" sz="3200" b="1" dirty="0">
                <a:solidFill>
                  <a:srgbClr val="FFFF00"/>
                </a:solidFill>
                <a:latin typeface="SimSun" panose="02010600030101010101" pitchFamily="2" charset="-122"/>
                <a:ea typeface="SimSun" panose="02010600030101010101" pitchFamily="2" charset="-122"/>
              </a:rPr>
              <a:t> 带到巴比伦去</a:t>
            </a:r>
            <a:r>
              <a:rPr lang="en-US" sz="3200" b="1" dirty="0">
                <a:solidFill>
                  <a:srgbClr val="FFFF00"/>
                </a:solidFill>
                <a:latin typeface="SimSun" panose="02010600030101010101" pitchFamily="2" charset="-122"/>
                <a:ea typeface="SimSun" panose="02010600030101010101" pitchFamily="2" charset="-122"/>
              </a:rPr>
              <a:t>，</a:t>
            </a:r>
            <a:r>
              <a:rPr lang="en-US" sz="3200" b="1" dirty="0" err="1">
                <a:solidFill>
                  <a:srgbClr val="FFFF00"/>
                </a:solidFill>
                <a:latin typeface="SimSun" panose="02010600030101010101" pitchFamily="2" charset="-122"/>
                <a:ea typeface="SimSun" panose="02010600030101010101" pitchFamily="2" charset="-122"/>
              </a:rPr>
              <a:t>包括但以理和他的三位朋友</a:t>
            </a:r>
            <a:r>
              <a:rPr lang="en-US" sz="3200" b="1" dirty="0">
                <a:solidFill>
                  <a:srgbClr val="FFFF00"/>
                </a:solidFill>
                <a:latin typeface="SimSun" panose="02010600030101010101" pitchFamily="2" charset="-122"/>
                <a:ea typeface="SimSun" panose="02010600030101010101" pitchFamily="2" charset="-122"/>
              </a:rPr>
              <a:t>。</a:t>
            </a:r>
            <a:r>
              <a:rPr lang="en-US" sz="3200" b="1" dirty="0">
                <a:solidFill>
                  <a:srgbClr val="FFC000"/>
                </a:solidFill>
                <a:latin typeface="SimSun" panose="02010600030101010101" pitchFamily="2" charset="-122"/>
                <a:ea typeface="SimSun" panose="02010600030101010101" pitchFamily="2" charset="-122"/>
              </a:rPr>
              <a:t>(王下24:1-7，耶52:1-11，但1:1-2)。</a:t>
            </a:r>
          </a:p>
          <a:p>
            <a:r>
              <a:rPr lang="en-US" sz="3200" b="1" dirty="0">
                <a:solidFill>
                  <a:srgbClr val="FFFF00"/>
                </a:solidFill>
                <a:latin typeface="SimSun" panose="02010600030101010101" pitchFamily="2" charset="-122"/>
                <a:ea typeface="SimSun" panose="02010600030101010101" pitchFamily="2" charset="-122"/>
              </a:rPr>
              <a:t> </a:t>
            </a:r>
          </a:p>
          <a:p>
            <a:r>
              <a:rPr lang="en-US" sz="3200" b="1" dirty="0">
                <a:solidFill>
                  <a:srgbClr val="FFFF00"/>
                </a:solidFill>
                <a:latin typeface="SimSun" panose="02010600030101010101" pitchFamily="2" charset="-122"/>
                <a:ea typeface="SimSun" panose="02010600030101010101" pitchFamily="2" charset="-122"/>
              </a:rPr>
              <a:t>　　</a:t>
            </a:r>
            <a:r>
              <a:rPr lang="en-US" sz="3200" b="1" dirty="0">
                <a:solidFill>
                  <a:srgbClr val="FF0000"/>
                </a:solidFill>
                <a:latin typeface="SimSun" panose="02010600030101010101" pitchFamily="2" charset="-122"/>
                <a:ea typeface="SimSun" panose="02010600030101010101" pitchFamily="2" charset="-122"/>
              </a:rPr>
              <a:t>2〉</a:t>
            </a:r>
            <a:r>
              <a:rPr lang="en-US" sz="3200" b="1" dirty="0">
                <a:solidFill>
                  <a:srgbClr val="FFFF00"/>
                </a:solidFill>
                <a:latin typeface="SimSun" panose="02010600030101010101" pitchFamily="2" charset="-122"/>
                <a:ea typeface="SimSun" panose="02010600030101010101" pitchFamily="2" charset="-122"/>
              </a:rPr>
              <a:t>第二次被掳是在约雅斤时期，主前</a:t>
            </a:r>
            <a:r>
              <a:rPr lang="en-US" sz="3200" b="1" dirty="0" smtClean="0">
                <a:solidFill>
                  <a:srgbClr val="FFFF00"/>
                </a:solidFill>
                <a:latin typeface="SimSun" panose="02010600030101010101" pitchFamily="2" charset="-122"/>
                <a:ea typeface="SimSun" panose="02010600030101010101" pitchFamily="2" charset="-122"/>
              </a:rPr>
              <a:t>597年</a:t>
            </a:r>
            <a:r>
              <a:rPr lang="en-US" sz="3200" b="1" dirty="0">
                <a:solidFill>
                  <a:srgbClr val="FFFF00"/>
                </a:solidFill>
                <a:latin typeface="SimSun" panose="02010600030101010101" pitchFamily="2" charset="-122"/>
                <a:ea typeface="SimSun" panose="02010600030101010101" pitchFamily="2" charset="-122"/>
              </a:rPr>
              <a:t>3月, 尼布甲尼撒王第8年。 </a:t>
            </a:r>
            <a:r>
              <a:rPr lang="en-US" sz="3200" b="1" dirty="0" err="1">
                <a:solidFill>
                  <a:srgbClr val="FFFF00"/>
                </a:solidFill>
                <a:latin typeface="SimSun" panose="02010600030101010101" pitchFamily="2" charset="-122"/>
                <a:ea typeface="SimSun" panose="02010600030101010101" pitchFamily="2" charset="-122"/>
              </a:rPr>
              <a:t>他掳了王</a:t>
            </a:r>
            <a:r>
              <a:rPr lang="ja-JP" altLang="en-US" sz="3200" b="1" dirty="0">
                <a:solidFill>
                  <a:srgbClr val="FFFF00"/>
                </a:solidFill>
                <a:latin typeface="SimSun" panose="02010600030101010101" pitchFamily="2" charset="-122"/>
                <a:ea typeface="SimSun" panose="02010600030101010101" pitchFamily="2" charset="-122"/>
              </a:rPr>
              <a:t>族</a:t>
            </a:r>
            <a:r>
              <a:rPr lang="en-US" sz="3200" b="1" dirty="0">
                <a:solidFill>
                  <a:srgbClr val="FFFF00"/>
                </a:solidFill>
                <a:latin typeface="SimSun" panose="02010600030101010101" pitchFamily="2" charset="-122"/>
                <a:ea typeface="SimSun" panose="02010600030101010101" pitchFamily="2" charset="-122"/>
              </a:rPr>
              <a:t>,另有其他勇士和木匠、铁匠，以西结也在内共一万多人。</a:t>
            </a:r>
            <a:r>
              <a:rPr lang="en-US" sz="3200" b="1" dirty="0">
                <a:solidFill>
                  <a:srgbClr val="FFC000"/>
                </a:solidFill>
                <a:latin typeface="SimSun" panose="02010600030101010101" pitchFamily="2" charset="-122"/>
                <a:ea typeface="SimSun" panose="02010600030101010101" pitchFamily="2" charset="-122"/>
              </a:rPr>
              <a:t> (王下24:8-17)。</a:t>
            </a:r>
            <a:endParaRPr lang="en-US" sz="3200" b="1" dirty="0">
              <a:solidFill>
                <a:srgbClr val="FFFF00"/>
              </a:solidFill>
              <a:latin typeface="SimSun" panose="02010600030101010101" pitchFamily="2" charset="-122"/>
              <a:ea typeface="SimSun" panose="02010600030101010101" pitchFamily="2" charset="-122"/>
            </a:endParaRPr>
          </a:p>
          <a:p>
            <a:r>
              <a:rPr lang="en-US" sz="3200" b="1" dirty="0">
                <a:solidFill>
                  <a:srgbClr val="FFFF00"/>
                </a:solidFill>
                <a:latin typeface="SimSun" panose="02010600030101010101" pitchFamily="2" charset="-122"/>
                <a:ea typeface="SimSun" panose="02010600030101010101" pitchFamily="2" charset="-122"/>
              </a:rPr>
              <a:t> </a:t>
            </a:r>
          </a:p>
          <a:p>
            <a:r>
              <a:rPr lang="en-US" sz="3200" b="1" dirty="0">
                <a:solidFill>
                  <a:srgbClr val="FFFF00"/>
                </a:solidFill>
                <a:latin typeface="SimSun" panose="02010600030101010101" pitchFamily="2" charset="-122"/>
                <a:ea typeface="SimSun" panose="02010600030101010101" pitchFamily="2" charset="-122"/>
              </a:rPr>
              <a:t>　　</a:t>
            </a:r>
            <a:r>
              <a:rPr lang="en-US" sz="3200" b="1" dirty="0">
                <a:solidFill>
                  <a:srgbClr val="FF0000"/>
                </a:solidFill>
                <a:latin typeface="SimSun" panose="02010600030101010101" pitchFamily="2" charset="-122"/>
                <a:ea typeface="SimSun" panose="02010600030101010101" pitchFamily="2" charset="-122"/>
              </a:rPr>
              <a:t>3〉 </a:t>
            </a:r>
            <a:r>
              <a:rPr lang="en-US" sz="3200" b="1" dirty="0">
                <a:solidFill>
                  <a:srgbClr val="FFFF00"/>
                </a:solidFill>
                <a:latin typeface="SimSun" panose="02010600030101010101" pitchFamily="2" charset="-122"/>
                <a:ea typeface="SimSun" panose="02010600030101010101" pitchFamily="2" charset="-122"/>
              </a:rPr>
              <a:t>第三次被掳是在西底家时期，主前586年, 尼布甲尼撒王第19年。 </a:t>
            </a:r>
            <a:r>
              <a:rPr lang="en-US" sz="3200" b="1" dirty="0" err="1">
                <a:solidFill>
                  <a:srgbClr val="FFFF00"/>
                </a:solidFill>
                <a:latin typeface="SimSun" panose="02010600030101010101" pitchFamily="2" charset="-122"/>
                <a:ea typeface="SimSun" panose="02010600030101010101" pitchFamily="2" charset="-122"/>
              </a:rPr>
              <a:t>耶利米早劝西底家速降，不听</a:t>
            </a:r>
            <a:r>
              <a:rPr lang="en-US" sz="3200" b="1" dirty="0">
                <a:solidFill>
                  <a:srgbClr val="FFFF00"/>
                </a:solidFill>
                <a:latin typeface="SimSun" panose="02010600030101010101" pitchFamily="2" charset="-122"/>
                <a:ea typeface="SimSun" panose="02010600030101010101" pitchFamily="2" charset="-122"/>
              </a:rPr>
              <a:t>，</a:t>
            </a:r>
            <a:r>
              <a:rPr lang="zh-CN" altLang="en-US" sz="3200" b="1" dirty="0">
                <a:solidFill>
                  <a:srgbClr val="FFFF00"/>
                </a:solidFill>
                <a:latin typeface="SimSun" panose="02010600030101010101" pitchFamily="2" charset="-122"/>
                <a:ea typeface="SimSun" panose="02010600030101010101" pitchFamily="2" charset="-122"/>
              </a:rPr>
              <a:t>城</a:t>
            </a:r>
            <a:r>
              <a:rPr lang="en-US" sz="3200" b="1" dirty="0">
                <a:solidFill>
                  <a:srgbClr val="FFFF00"/>
                </a:solidFill>
                <a:latin typeface="SimSun" panose="02010600030101010101" pitchFamily="2" charset="-122"/>
                <a:ea typeface="SimSun" panose="02010600030101010101" pitchFamily="2" charset="-122"/>
              </a:rPr>
              <a:t>破，</a:t>
            </a:r>
            <a:r>
              <a:rPr lang="zh-CN" altLang="en-US" sz="3200" b="1" dirty="0">
                <a:solidFill>
                  <a:srgbClr val="FFFF00"/>
                </a:solidFill>
                <a:latin typeface="SimSun" panose="02010600030101010101" pitchFamily="2" charset="-122"/>
                <a:ea typeface="SimSun" panose="02010600030101010101" pitchFamily="2" charset="-122"/>
              </a:rPr>
              <a:t>在西底家眼前杀了他的众子、剜了他的眼睛、用铜链锁着他、带到巴比伦去。 </a:t>
            </a:r>
            <a:r>
              <a:rPr lang="en-US" sz="3200" b="1" dirty="0" err="1">
                <a:solidFill>
                  <a:srgbClr val="FFFF00"/>
                </a:solidFill>
                <a:latin typeface="SimSun" panose="02010600030101010101" pitchFamily="2" charset="-122"/>
                <a:ea typeface="SimSun" panose="02010600030101010101" pitchFamily="2" charset="-122"/>
              </a:rPr>
              <a:t>巴比伦将耶路撒冷和圣殿焚毁，把圣殿所盖所包的金子尽都刮去，把金银铜等器皿带到巴比伦放在王库里</a:t>
            </a:r>
            <a:r>
              <a:rPr lang="en-US" sz="3200" b="1" dirty="0">
                <a:solidFill>
                  <a:srgbClr val="FFFF00"/>
                </a:solidFill>
              </a:rPr>
              <a:t>。</a:t>
            </a:r>
            <a:r>
              <a:rPr lang="en-US" sz="3600" b="1" dirty="0">
                <a:solidFill>
                  <a:srgbClr val="FFC000"/>
                </a:solidFill>
                <a:latin typeface="SimSun" panose="02010600030101010101" pitchFamily="2" charset="-122"/>
                <a:ea typeface="SimSun" panose="02010600030101010101" pitchFamily="2" charset="-122"/>
              </a:rPr>
              <a:t> (王下25:1-12)。</a:t>
            </a:r>
          </a:p>
          <a:p>
            <a:endParaRPr lang="en-US" sz="3600" b="1" dirty="0">
              <a:solidFill>
                <a:srgbClr val="FFFF00"/>
              </a:solidFill>
            </a:endParaRPr>
          </a:p>
        </p:txBody>
      </p:sp>
    </p:spTree>
    <p:extLst>
      <p:ext uri="{BB962C8B-B14F-4D97-AF65-F5344CB8AC3E}">
        <p14:creationId xmlns:p14="http://schemas.microsoft.com/office/powerpoint/2010/main" val="1450806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descr="Stationery">
            <a:extLst>
              <a:ext uri="{FF2B5EF4-FFF2-40B4-BE49-F238E27FC236}">
                <a16:creationId xmlns:a16="http://schemas.microsoft.com/office/drawing/2014/main" xmlns="" id="{A1D99E49-54D8-4ED9-8AD0-B81EF492B42B}"/>
              </a:ext>
            </a:extLst>
          </p:cNvPr>
          <p:cNvSpPr>
            <a:spLocks noChangeArrowheads="1"/>
          </p:cNvSpPr>
          <p:nvPr/>
        </p:nvSpPr>
        <p:spPr bwMode="auto">
          <a:xfrm>
            <a:off x="5240339" y="228600"/>
            <a:ext cx="1709737" cy="914400"/>
          </a:xfrm>
          <a:prstGeom prst="rect">
            <a:avLst/>
          </a:prstGeom>
          <a:blipFill dpi="0" rotWithShape="1">
            <a:blip r:embed="rId2"/>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b="1">
                <a:solidFill>
                  <a:schemeClr val="bg1"/>
                </a:solidFill>
                <a:ea typeface="SimHei" panose="02010609060101010101" pitchFamily="49" charset="-122"/>
              </a:rPr>
              <a:t>约西亚</a:t>
            </a:r>
          </a:p>
        </p:txBody>
      </p:sp>
      <p:sp>
        <p:nvSpPr>
          <p:cNvPr id="7171" name="Rectangle 3" descr="Stationery">
            <a:extLst>
              <a:ext uri="{FF2B5EF4-FFF2-40B4-BE49-F238E27FC236}">
                <a16:creationId xmlns:a16="http://schemas.microsoft.com/office/drawing/2014/main" xmlns="" id="{72754351-C74F-46FB-80E2-760655AA0745}"/>
              </a:ext>
            </a:extLst>
          </p:cNvPr>
          <p:cNvSpPr>
            <a:spLocks noChangeArrowheads="1"/>
          </p:cNvSpPr>
          <p:nvPr/>
        </p:nvSpPr>
        <p:spPr bwMode="auto">
          <a:xfrm>
            <a:off x="5240339" y="1752600"/>
            <a:ext cx="1709737" cy="914400"/>
          </a:xfrm>
          <a:prstGeom prst="rect">
            <a:avLst/>
          </a:prstGeom>
          <a:blipFill dpi="0" rotWithShape="1">
            <a:blip r:embed="rId2"/>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b="1">
                <a:solidFill>
                  <a:schemeClr val="bg1"/>
                </a:solidFill>
                <a:ea typeface="SimHei" panose="02010609060101010101" pitchFamily="49" charset="-122"/>
              </a:rPr>
              <a:t>约哈斯</a:t>
            </a:r>
          </a:p>
          <a:p>
            <a:pPr algn="ctr"/>
            <a:r>
              <a:rPr lang="en-US" altLang="zh-CN" sz="3200" b="1">
                <a:solidFill>
                  <a:schemeClr val="bg1"/>
                </a:solidFill>
                <a:ea typeface="SimHei" panose="02010609060101010101" pitchFamily="49" charset="-122"/>
              </a:rPr>
              <a:t>(</a:t>
            </a:r>
            <a:r>
              <a:rPr lang="zh-CN" altLang="en-US" sz="3200" b="1">
                <a:solidFill>
                  <a:schemeClr val="bg1"/>
                </a:solidFill>
                <a:ea typeface="SimHei" panose="02010609060101010101" pitchFamily="49" charset="-122"/>
              </a:rPr>
              <a:t>沙龙</a:t>
            </a:r>
            <a:r>
              <a:rPr lang="en-US" altLang="zh-CN" sz="3200" b="1">
                <a:solidFill>
                  <a:schemeClr val="bg1"/>
                </a:solidFill>
                <a:ea typeface="SimHei" panose="02010609060101010101" pitchFamily="49" charset="-122"/>
              </a:rPr>
              <a:t>)</a:t>
            </a:r>
            <a:endParaRPr lang="en-US" altLang="zh-TW" sz="3200" b="1">
              <a:solidFill>
                <a:schemeClr val="bg1"/>
              </a:solidFill>
              <a:ea typeface="SimHei" panose="02010609060101010101" pitchFamily="49" charset="-122"/>
            </a:endParaRPr>
          </a:p>
        </p:txBody>
      </p:sp>
      <p:sp>
        <p:nvSpPr>
          <p:cNvPr id="7172" name="Rectangle 4" descr="Stationery">
            <a:extLst>
              <a:ext uri="{FF2B5EF4-FFF2-40B4-BE49-F238E27FC236}">
                <a16:creationId xmlns:a16="http://schemas.microsoft.com/office/drawing/2014/main" xmlns="" id="{385595B0-80F7-4535-984B-BD4E3465E53E}"/>
              </a:ext>
            </a:extLst>
          </p:cNvPr>
          <p:cNvSpPr>
            <a:spLocks noChangeArrowheads="1"/>
          </p:cNvSpPr>
          <p:nvPr/>
        </p:nvSpPr>
        <p:spPr bwMode="auto">
          <a:xfrm>
            <a:off x="2305878" y="1752600"/>
            <a:ext cx="2223260" cy="914400"/>
          </a:xfrm>
          <a:prstGeom prst="rect">
            <a:avLst/>
          </a:prstGeom>
          <a:blipFill dpi="0" rotWithShape="1">
            <a:blip r:embed="rId2"/>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b="1" dirty="0">
                <a:solidFill>
                  <a:schemeClr val="bg1"/>
                </a:solidFill>
                <a:ea typeface="SimHei" panose="02010609060101010101" pitchFamily="49" charset="-122"/>
              </a:rPr>
              <a:t>约雅敬</a:t>
            </a:r>
          </a:p>
          <a:p>
            <a:pPr algn="ct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以利亚敬</a:t>
            </a:r>
            <a:r>
              <a:rPr lang="en-US" altLang="zh-CN" sz="3200" b="1" dirty="0">
                <a:solidFill>
                  <a:schemeClr val="bg1"/>
                </a:solidFill>
                <a:ea typeface="SimHei" panose="02010609060101010101" pitchFamily="49" charset="-122"/>
              </a:rPr>
              <a:t>)</a:t>
            </a:r>
            <a:endParaRPr lang="en-US" altLang="zh-TW" sz="3200" b="1" dirty="0">
              <a:solidFill>
                <a:schemeClr val="bg1"/>
              </a:solidFill>
              <a:ea typeface="SimHei" panose="02010609060101010101" pitchFamily="49" charset="-122"/>
            </a:endParaRPr>
          </a:p>
        </p:txBody>
      </p:sp>
      <p:sp>
        <p:nvSpPr>
          <p:cNvPr id="7173" name="Rectangle 5" descr="Stationery">
            <a:extLst>
              <a:ext uri="{FF2B5EF4-FFF2-40B4-BE49-F238E27FC236}">
                <a16:creationId xmlns:a16="http://schemas.microsoft.com/office/drawing/2014/main" xmlns="" id="{D671317D-D98E-4D9C-ADB7-7B11A414B0A8}"/>
              </a:ext>
            </a:extLst>
          </p:cNvPr>
          <p:cNvSpPr>
            <a:spLocks noChangeArrowheads="1"/>
          </p:cNvSpPr>
          <p:nvPr/>
        </p:nvSpPr>
        <p:spPr bwMode="auto">
          <a:xfrm>
            <a:off x="7620000" y="1752600"/>
            <a:ext cx="1709738" cy="914400"/>
          </a:xfrm>
          <a:prstGeom prst="rect">
            <a:avLst/>
          </a:prstGeom>
          <a:blipFill dpi="0" rotWithShape="1">
            <a:blip r:embed="rId2"/>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b="1" dirty="0">
                <a:solidFill>
                  <a:schemeClr val="bg1"/>
                </a:solidFill>
                <a:ea typeface="SimHei" panose="02010609060101010101" pitchFamily="49" charset="-122"/>
              </a:rPr>
              <a:t>西底家</a:t>
            </a:r>
          </a:p>
          <a:p>
            <a:pPr algn="ct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玛探雅</a:t>
            </a:r>
            <a:r>
              <a:rPr lang="en-US" altLang="zh-CN" sz="3200" b="1" dirty="0">
                <a:solidFill>
                  <a:schemeClr val="bg1"/>
                </a:solidFill>
                <a:ea typeface="SimHei" panose="02010609060101010101" pitchFamily="49" charset="-122"/>
              </a:rPr>
              <a:t>)</a:t>
            </a:r>
            <a:endParaRPr lang="en-US" altLang="zh-TW" sz="3200" b="1" dirty="0">
              <a:solidFill>
                <a:schemeClr val="bg1"/>
              </a:solidFill>
              <a:ea typeface="SimHei" panose="02010609060101010101" pitchFamily="49" charset="-122"/>
            </a:endParaRPr>
          </a:p>
        </p:txBody>
      </p:sp>
      <p:sp>
        <p:nvSpPr>
          <p:cNvPr id="7174" name="Rectangle 6" descr="Stationery">
            <a:extLst>
              <a:ext uri="{FF2B5EF4-FFF2-40B4-BE49-F238E27FC236}">
                <a16:creationId xmlns:a16="http://schemas.microsoft.com/office/drawing/2014/main" xmlns="" id="{A6E9AD4D-AD61-4B3E-BA5C-62F339EEED12}"/>
              </a:ext>
            </a:extLst>
          </p:cNvPr>
          <p:cNvSpPr>
            <a:spLocks noChangeArrowheads="1"/>
          </p:cNvSpPr>
          <p:nvPr/>
        </p:nvSpPr>
        <p:spPr bwMode="auto">
          <a:xfrm>
            <a:off x="1057135" y="3047999"/>
            <a:ext cx="3876261" cy="1027043"/>
          </a:xfrm>
          <a:prstGeom prst="rect">
            <a:avLst/>
          </a:prstGeom>
          <a:blipFill dpi="0" rotWithShape="1">
            <a:blip r:embed="rId2"/>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b="1" dirty="0">
                <a:solidFill>
                  <a:schemeClr val="bg1"/>
                </a:solidFill>
                <a:ea typeface="SimHei" panose="02010609060101010101" pitchFamily="49" charset="-122"/>
              </a:rPr>
              <a:t>约雅斤</a:t>
            </a:r>
          </a:p>
          <a:p>
            <a:pPr algn="ct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哥尼雅</a:t>
            </a: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耶哥尼雅</a:t>
            </a:r>
            <a:r>
              <a:rPr lang="en-US" altLang="zh-CN" sz="3200" b="1" dirty="0">
                <a:solidFill>
                  <a:schemeClr val="bg1"/>
                </a:solidFill>
                <a:ea typeface="SimHei" panose="02010609060101010101" pitchFamily="49" charset="-122"/>
              </a:rPr>
              <a:t>)</a:t>
            </a:r>
            <a:endParaRPr lang="en-US" altLang="zh-TW" sz="3200" b="1" dirty="0">
              <a:solidFill>
                <a:schemeClr val="bg1"/>
              </a:solidFill>
              <a:ea typeface="SimHei" panose="02010609060101010101" pitchFamily="49" charset="-122"/>
            </a:endParaRPr>
          </a:p>
        </p:txBody>
      </p:sp>
      <p:cxnSp>
        <p:nvCxnSpPr>
          <p:cNvPr id="7175" name="AutoShape 7" descr="Stationery">
            <a:extLst>
              <a:ext uri="{FF2B5EF4-FFF2-40B4-BE49-F238E27FC236}">
                <a16:creationId xmlns:a16="http://schemas.microsoft.com/office/drawing/2014/main" xmlns="" id="{BDEE872F-34CE-4BA8-95EC-255A5C464CBD}"/>
              </a:ext>
            </a:extLst>
          </p:cNvPr>
          <p:cNvCxnSpPr>
            <a:cxnSpLocks noChangeShapeType="1"/>
            <a:stCxn id="7170" idx="2"/>
            <a:endCxn id="7172" idx="0"/>
          </p:cNvCxnSpPr>
          <p:nvPr/>
        </p:nvCxnSpPr>
        <p:spPr bwMode="auto">
          <a:xfrm rot="5400000">
            <a:off x="4451558" y="108950"/>
            <a:ext cx="609600" cy="2677700"/>
          </a:xfrm>
          <a:prstGeom prst="bentConnector3">
            <a:avLst>
              <a:gd name="adj1" fmla="val 50000"/>
            </a:avLst>
          </a:prstGeom>
          <a:noFill/>
          <a:ln w="9525">
            <a:solidFill>
              <a:schemeClr val="tx1"/>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6" name="AutoShape 8" descr="Stationery">
            <a:extLst>
              <a:ext uri="{FF2B5EF4-FFF2-40B4-BE49-F238E27FC236}">
                <a16:creationId xmlns:a16="http://schemas.microsoft.com/office/drawing/2014/main" xmlns="" id="{38EF43A6-22E6-486D-8F0F-AA64ECDA53BE}"/>
              </a:ext>
            </a:extLst>
          </p:cNvPr>
          <p:cNvCxnSpPr>
            <a:cxnSpLocks noChangeShapeType="1"/>
            <a:stCxn id="7170" idx="2"/>
            <a:endCxn id="7171" idx="0"/>
          </p:cNvCxnSpPr>
          <p:nvPr/>
        </p:nvCxnSpPr>
        <p:spPr bwMode="auto">
          <a:xfrm rot="5400000">
            <a:off x="5800725" y="1447800"/>
            <a:ext cx="590550" cy="0"/>
          </a:xfrm>
          <a:prstGeom prst="straightConnector1">
            <a:avLst/>
          </a:prstGeom>
          <a:noFill/>
          <a:ln w="9525">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7" name="AutoShape 9" descr="Stationery">
            <a:extLst>
              <a:ext uri="{FF2B5EF4-FFF2-40B4-BE49-F238E27FC236}">
                <a16:creationId xmlns:a16="http://schemas.microsoft.com/office/drawing/2014/main" xmlns="" id="{DDAE32A6-C29A-49DE-BDE3-9E907C5417D4}"/>
              </a:ext>
            </a:extLst>
          </p:cNvPr>
          <p:cNvCxnSpPr>
            <a:cxnSpLocks noChangeShapeType="1"/>
            <a:stCxn id="7170" idx="2"/>
            <a:endCxn id="7173" idx="0"/>
          </p:cNvCxnSpPr>
          <p:nvPr/>
        </p:nvCxnSpPr>
        <p:spPr bwMode="auto">
          <a:xfrm rot="16200000" flipH="1">
            <a:off x="6990557" y="257969"/>
            <a:ext cx="590550" cy="2379663"/>
          </a:xfrm>
          <a:prstGeom prst="bentConnector3">
            <a:avLst>
              <a:gd name="adj1" fmla="val 50000"/>
            </a:avLst>
          </a:prstGeom>
          <a:noFill/>
          <a:ln w="9525">
            <a:solidFill>
              <a:schemeClr val="tx1"/>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8" name="AutoShape 10" descr="Stationery">
            <a:extLst>
              <a:ext uri="{FF2B5EF4-FFF2-40B4-BE49-F238E27FC236}">
                <a16:creationId xmlns:a16="http://schemas.microsoft.com/office/drawing/2014/main" xmlns="" id="{6FF6B9F2-F6F4-44FD-9E62-9BB3C5D71DA2}"/>
              </a:ext>
            </a:extLst>
          </p:cNvPr>
          <p:cNvCxnSpPr>
            <a:cxnSpLocks noChangeShapeType="1"/>
            <a:stCxn id="7172" idx="2"/>
            <a:endCxn id="7174" idx="0"/>
          </p:cNvCxnSpPr>
          <p:nvPr/>
        </p:nvCxnSpPr>
        <p:spPr bwMode="auto">
          <a:xfrm rot="5400000">
            <a:off x="3015888" y="2646378"/>
            <a:ext cx="380999" cy="422242"/>
          </a:xfrm>
          <a:prstGeom prst="bentConnector3">
            <a:avLst>
              <a:gd name="adj1" fmla="val 50000"/>
            </a:avLst>
          </a:prstGeom>
          <a:noFill/>
          <a:ln w="9525">
            <a:solidFill>
              <a:schemeClr val="tx1"/>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91" name="Rectangle 23" descr="Parchment">
            <a:extLst>
              <a:ext uri="{FF2B5EF4-FFF2-40B4-BE49-F238E27FC236}">
                <a16:creationId xmlns:a16="http://schemas.microsoft.com/office/drawing/2014/main" xmlns="" id="{C053AFE5-8433-4372-BDA9-2AEC79F75DF4}"/>
              </a:ext>
            </a:extLst>
          </p:cNvPr>
          <p:cNvSpPr>
            <a:spLocks noChangeArrowheads="1"/>
          </p:cNvSpPr>
          <p:nvPr/>
        </p:nvSpPr>
        <p:spPr bwMode="auto">
          <a:xfrm>
            <a:off x="1594310" y="4381500"/>
            <a:ext cx="2801913" cy="914400"/>
          </a:xfrm>
          <a:prstGeom prst="rect">
            <a:avLst/>
          </a:prstGeom>
          <a:blipFill dpi="0" rotWithShape="1">
            <a:blip r:embed="rId3"/>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zh-TW" altLang="en-US" sz="3200" b="1" dirty="0">
                <a:solidFill>
                  <a:schemeClr val="bg1"/>
                </a:solidFill>
                <a:ea typeface="SimHei" panose="02010609060101010101" pitchFamily="49" charset="-122"/>
              </a:rPr>
              <a:t>撒拉铁</a:t>
            </a:r>
          </a:p>
        </p:txBody>
      </p:sp>
      <p:sp>
        <p:nvSpPr>
          <p:cNvPr id="7192" name="Rectangle 24" descr="Parchment">
            <a:extLst>
              <a:ext uri="{FF2B5EF4-FFF2-40B4-BE49-F238E27FC236}">
                <a16:creationId xmlns:a16="http://schemas.microsoft.com/office/drawing/2014/main" xmlns="" id="{26189B93-0F71-4041-BA29-E5A29DBF2A74}"/>
              </a:ext>
            </a:extLst>
          </p:cNvPr>
          <p:cNvSpPr>
            <a:spLocks noChangeArrowheads="1"/>
          </p:cNvSpPr>
          <p:nvPr/>
        </p:nvSpPr>
        <p:spPr bwMode="auto">
          <a:xfrm>
            <a:off x="1594311" y="5676900"/>
            <a:ext cx="2801913" cy="914400"/>
          </a:xfrm>
          <a:prstGeom prst="rect">
            <a:avLst/>
          </a:prstGeom>
          <a:blipFill dpi="0" rotWithShape="1">
            <a:blip r:embed="rId3"/>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b="1" dirty="0">
                <a:solidFill>
                  <a:schemeClr val="bg1"/>
                </a:solidFill>
                <a:ea typeface="SimHei" panose="02010609060101010101" pitchFamily="49" charset="-122"/>
              </a:rPr>
              <a:t>所罗巴伯</a:t>
            </a:r>
          </a:p>
          <a:p>
            <a:pPr algn="ctr"/>
            <a:r>
              <a:rPr lang="en-US" altLang="zh-CN" sz="3200" b="1" dirty="0">
                <a:solidFill>
                  <a:schemeClr val="bg1"/>
                </a:solidFill>
                <a:ea typeface="SimHei" panose="02010609060101010101" pitchFamily="49" charset="-122"/>
              </a:rPr>
              <a:t>(</a:t>
            </a:r>
            <a:r>
              <a:rPr lang="zh-CN" altLang="en-US" sz="3200" b="1" dirty="0">
                <a:solidFill>
                  <a:schemeClr val="bg1"/>
                </a:solidFill>
                <a:ea typeface="SimHei" panose="02010609060101010101" pitchFamily="49" charset="-122"/>
              </a:rPr>
              <a:t>设巴萨</a:t>
            </a:r>
            <a:r>
              <a:rPr lang="en-US" altLang="zh-CN" sz="3200" b="1" dirty="0">
                <a:solidFill>
                  <a:schemeClr val="bg1"/>
                </a:solidFill>
                <a:ea typeface="SimHei" panose="02010609060101010101" pitchFamily="49" charset="-122"/>
              </a:rPr>
              <a:t>)</a:t>
            </a:r>
            <a:endParaRPr lang="en-US" altLang="zh-TW" sz="3200" b="1" dirty="0">
              <a:solidFill>
                <a:schemeClr val="bg1"/>
              </a:solidFill>
              <a:ea typeface="SimHei" panose="02010609060101010101" pitchFamily="49" charset="-122"/>
            </a:endParaRPr>
          </a:p>
        </p:txBody>
      </p:sp>
      <p:cxnSp>
        <p:nvCxnSpPr>
          <p:cNvPr id="7199" name="AutoShape 31">
            <a:extLst>
              <a:ext uri="{FF2B5EF4-FFF2-40B4-BE49-F238E27FC236}">
                <a16:creationId xmlns:a16="http://schemas.microsoft.com/office/drawing/2014/main" xmlns="" id="{4F63539D-AB11-4256-BFA3-43C06FD4E154}"/>
              </a:ext>
            </a:extLst>
          </p:cNvPr>
          <p:cNvCxnSpPr>
            <a:cxnSpLocks noChangeShapeType="1"/>
            <a:stCxn id="7174" idx="2"/>
            <a:endCxn id="7191" idx="0"/>
          </p:cNvCxnSpPr>
          <p:nvPr/>
        </p:nvCxnSpPr>
        <p:spPr bwMode="auto">
          <a:xfrm rot="16200000" flipH="1">
            <a:off x="2842037" y="4228270"/>
            <a:ext cx="306458" cy="1"/>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00" name="AutoShape 32">
            <a:extLst>
              <a:ext uri="{FF2B5EF4-FFF2-40B4-BE49-F238E27FC236}">
                <a16:creationId xmlns:a16="http://schemas.microsoft.com/office/drawing/2014/main" xmlns="" id="{1897ABF8-806E-4A99-8460-EF7FDD519C44}"/>
              </a:ext>
            </a:extLst>
          </p:cNvPr>
          <p:cNvCxnSpPr>
            <a:cxnSpLocks noChangeShapeType="1"/>
            <a:stCxn id="7191" idx="2"/>
            <a:endCxn id="7192" idx="0"/>
          </p:cNvCxnSpPr>
          <p:nvPr/>
        </p:nvCxnSpPr>
        <p:spPr bwMode="auto">
          <a:xfrm>
            <a:off x="2995267" y="5295900"/>
            <a:ext cx="1" cy="38100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01" name="AutoShape 33">
            <a:extLst>
              <a:ext uri="{FF2B5EF4-FFF2-40B4-BE49-F238E27FC236}">
                <a16:creationId xmlns:a16="http://schemas.microsoft.com/office/drawing/2014/main" xmlns="" id="{47736DEE-3E86-43D5-878A-AFD86A577C09}"/>
              </a:ext>
            </a:extLst>
          </p:cNvPr>
          <p:cNvSpPr>
            <a:spLocks noChangeArrowheads="1"/>
          </p:cNvSpPr>
          <p:nvPr/>
        </p:nvSpPr>
        <p:spPr bwMode="auto">
          <a:xfrm>
            <a:off x="5257800" y="2938670"/>
            <a:ext cx="5619434" cy="1118978"/>
          </a:xfrm>
          <a:prstGeom prst="wedgeRectCallout">
            <a:avLst>
              <a:gd name="adj1" fmla="val -61759"/>
              <a:gd name="adj2" fmla="val -7384"/>
            </a:avLst>
          </a:prstGeom>
          <a:solidFill>
            <a:srgbClr val="0070C0"/>
          </a:solidFill>
          <a:ln w="9525">
            <a:solidFill>
              <a:schemeClr val="tx1"/>
            </a:solidFill>
            <a:miter lim="800000"/>
            <a:headEnd/>
            <a:tailEnd/>
          </a:ln>
          <a:effectLst/>
          <a:extLst/>
        </p:spPr>
        <p:txBody>
          <a:bodyPr anchor="ctr"/>
          <a:lstStyle/>
          <a:p>
            <a:r>
              <a:rPr lang="en-US" altLang="zh-CN" sz="3200" b="1" dirty="0">
                <a:ea typeface="SimHei" panose="02010609060101010101" pitchFamily="49" charset="-122"/>
              </a:rPr>
              <a:t>18</a:t>
            </a:r>
            <a:r>
              <a:rPr lang="zh-CN" altLang="en-US" sz="3200" b="1" dirty="0">
                <a:ea typeface="SimHei" panose="02010609060101010101" pitchFamily="49" charset="-122"/>
              </a:rPr>
              <a:t>岁被掳到巴比伦</a:t>
            </a:r>
            <a:r>
              <a:rPr lang="en-US" altLang="zh-CN" sz="3200" b="1" dirty="0">
                <a:ea typeface="SimHei" panose="02010609060101010101" pitchFamily="49" charset="-122"/>
              </a:rPr>
              <a:t>(597BC)</a:t>
            </a:r>
            <a:r>
              <a:rPr lang="zh-CN" altLang="en-US" sz="3200" b="1" dirty="0">
                <a:ea typeface="SimHei" panose="02010609060101010101" pitchFamily="49" charset="-122"/>
              </a:rPr>
              <a:t>；</a:t>
            </a:r>
          </a:p>
          <a:p>
            <a:r>
              <a:rPr lang="en-US" altLang="zh-CN" sz="3200" b="1" dirty="0">
                <a:ea typeface="SimHei" panose="02010609060101010101" pitchFamily="49" charset="-122"/>
              </a:rPr>
              <a:t>53</a:t>
            </a:r>
            <a:r>
              <a:rPr lang="zh-CN" altLang="en-US" sz="3200" b="1" dirty="0">
                <a:ea typeface="SimHei" panose="02010609060101010101" pitchFamily="49" charset="-122"/>
              </a:rPr>
              <a:t>岁获优待</a:t>
            </a:r>
            <a:r>
              <a:rPr lang="en-US" altLang="zh-CN" sz="3200" b="1" dirty="0">
                <a:ea typeface="SimHei" panose="02010609060101010101" pitchFamily="49" charset="-122"/>
              </a:rPr>
              <a:t>(562BC)</a:t>
            </a:r>
            <a:r>
              <a:rPr lang="zh-CN" altLang="en-US" sz="3200" b="1" dirty="0">
                <a:ea typeface="SimHei" panose="02010609060101010101" pitchFamily="49" charset="-122"/>
              </a:rPr>
              <a:t>。</a:t>
            </a:r>
            <a:endParaRPr lang="zh-TW" altLang="en-US" sz="3200" b="1" dirty="0">
              <a:ea typeface="SimHei" panose="02010609060101010101" pitchFamily="49" charset="-122"/>
            </a:endParaRPr>
          </a:p>
        </p:txBody>
      </p:sp>
      <p:sp>
        <p:nvSpPr>
          <p:cNvPr id="7202" name="AutoShape 34">
            <a:extLst>
              <a:ext uri="{FF2B5EF4-FFF2-40B4-BE49-F238E27FC236}">
                <a16:creationId xmlns:a16="http://schemas.microsoft.com/office/drawing/2014/main" xmlns="" id="{C01232EB-7084-4E5F-AD15-0CBFF82487AE}"/>
              </a:ext>
            </a:extLst>
          </p:cNvPr>
          <p:cNvSpPr>
            <a:spLocks noChangeArrowheads="1"/>
          </p:cNvSpPr>
          <p:nvPr/>
        </p:nvSpPr>
        <p:spPr bwMode="auto">
          <a:xfrm>
            <a:off x="5257799" y="4319794"/>
            <a:ext cx="3496536" cy="1023730"/>
          </a:xfrm>
          <a:prstGeom prst="wedgeRectCallout">
            <a:avLst>
              <a:gd name="adj1" fmla="val -83556"/>
              <a:gd name="adj2" fmla="val -7764"/>
            </a:avLst>
          </a:prstGeom>
          <a:solidFill>
            <a:srgbClr val="0070C0"/>
          </a:solidFill>
          <a:ln w="9525">
            <a:solidFill>
              <a:schemeClr val="tx1"/>
            </a:solidFill>
            <a:miter lim="800000"/>
            <a:headEnd/>
            <a:tailEnd/>
          </a:ln>
          <a:effectLst/>
          <a:extLst/>
        </p:spPr>
        <p:txBody>
          <a:bodyPr anchor="ctr"/>
          <a:lstStyle/>
          <a:p>
            <a:r>
              <a:rPr lang="zh-CN" altLang="en-US" sz="3200" b="1" dirty="0">
                <a:ea typeface="SimHei" panose="02010609060101010101" pitchFamily="49" charset="-122"/>
              </a:rPr>
              <a:t>被掳到巴比伦时，</a:t>
            </a:r>
          </a:p>
          <a:p>
            <a:r>
              <a:rPr lang="zh-CN" altLang="en-US" sz="3200" b="1" dirty="0">
                <a:ea typeface="SimHei" panose="02010609060101010101" pitchFamily="49" charset="-122"/>
              </a:rPr>
              <a:t>可能尚在襁褓。</a:t>
            </a:r>
            <a:endParaRPr lang="zh-TW" altLang="en-US" sz="3200" b="1" dirty="0">
              <a:ea typeface="SimHei" panose="02010609060101010101" pitchFamily="49" charset="-122"/>
            </a:endParaRPr>
          </a:p>
        </p:txBody>
      </p:sp>
      <p:sp>
        <p:nvSpPr>
          <p:cNvPr id="7203" name="AutoShape 35">
            <a:extLst>
              <a:ext uri="{FF2B5EF4-FFF2-40B4-BE49-F238E27FC236}">
                <a16:creationId xmlns:a16="http://schemas.microsoft.com/office/drawing/2014/main" xmlns="" id="{CFD4B906-931D-442A-9783-3326074FF501}"/>
              </a:ext>
            </a:extLst>
          </p:cNvPr>
          <p:cNvSpPr>
            <a:spLocks noChangeArrowheads="1"/>
          </p:cNvSpPr>
          <p:nvPr/>
        </p:nvSpPr>
        <p:spPr bwMode="auto">
          <a:xfrm>
            <a:off x="5257798" y="5605670"/>
            <a:ext cx="4870175" cy="1023730"/>
          </a:xfrm>
          <a:prstGeom prst="wedgeRectCallout">
            <a:avLst>
              <a:gd name="adj1" fmla="val -74093"/>
              <a:gd name="adj2" fmla="val -7764"/>
            </a:avLst>
          </a:prstGeom>
          <a:solidFill>
            <a:srgbClr val="0070C0"/>
          </a:solidFill>
          <a:ln w="9525">
            <a:solidFill>
              <a:schemeClr val="tx1"/>
            </a:solidFill>
            <a:miter lim="800000"/>
            <a:headEnd/>
            <a:tailEnd/>
          </a:ln>
          <a:effectLst/>
          <a:extLst/>
        </p:spPr>
        <p:txBody>
          <a:bodyPr anchor="ctr"/>
          <a:lstStyle/>
          <a:p>
            <a:r>
              <a:rPr lang="zh-CN" altLang="en-US" sz="3200" b="1" dirty="0">
                <a:ea typeface="SimHei" panose="02010609060101010101" pitchFamily="49" charset="-122"/>
              </a:rPr>
              <a:t>生于巴比伦，</a:t>
            </a:r>
            <a:r>
              <a:rPr lang="en-US" altLang="zh-CN" sz="3200" b="1" dirty="0">
                <a:ea typeface="SimHei" panose="02010609060101010101" pitchFamily="49" charset="-122"/>
              </a:rPr>
              <a:t>536BC</a:t>
            </a:r>
            <a:r>
              <a:rPr lang="zh-CN" altLang="en-US" sz="3200" b="1" dirty="0">
                <a:ea typeface="SimHei" panose="02010609060101010101" pitchFamily="49" charset="-122"/>
              </a:rPr>
              <a:t>率首批以色列人归回耶路撒冷。</a:t>
            </a:r>
            <a:endParaRPr lang="zh-TW" altLang="en-US" sz="3200" b="1" dirty="0">
              <a:ea typeface="SimHei" panose="02010609060101010101" pitchFamily="49" charset="-122"/>
            </a:endParaRPr>
          </a:p>
        </p:txBody>
      </p:sp>
    </p:spTree>
    <p:extLst>
      <p:ext uri="{BB962C8B-B14F-4D97-AF65-F5344CB8AC3E}">
        <p14:creationId xmlns:p14="http://schemas.microsoft.com/office/powerpoint/2010/main" val="2337479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the-exile-of-the-israelites">
            <a:extLst>
              <a:ext uri="{FF2B5EF4-FFF2-40B4-BE49-F238E27FC236}">
                <a16:creationId xmlns:a16="http://schemas.microsoft.com/office/drawing/2014/main" xmlns="" id="{2EB89F10-E480-428A-BE49-4F4361783A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0038646" cy="68579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77" name="Text Box 5">
            <a:extLst>
              <a:ext uri="{FF2B5EF4-FFF2-40B4-BE49-F238E27FC236}">
                <a16:creationId xmlns:a16="http://schemas.microsoft.com/office/drawing/2014/main" xmlns="" id="{6A21ED8E-FCCB-4DB2-B348-6B0434C7AC29}"/>
              </a:ext>
            </a:extLst>
          </p:cNvPr>
          <p:cNvSpPr txBox="1">
            <a:spLocks noChangeArrowheads="1"/>
          </p:cNvSpPr>
          <p:nvPr/>
        </p:nvSpPr>
        <p:spPr bwMode="auto">
          <a:xfrm>
            <a:off x="10118036" y="674400"/>
            <a:ext cx="2073964"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4400" b="1" dirty="0">
                <a:solidFill>
                  <a:srgbClr val="FFFF00"/>
                </a:solidFill>
                <a:latin typeface="SimSun" panose="02010600030101010101" pitchFamily="2" charset="-122"/>
                <a:ea typeface="SimSun" panose="02010600030101010101" pitchFamily="2" charset="-122"/>
              </a:rPr>
              <a:t>586BC</a:t>
            </a:r>
            <a:r>
              <a:rPr lang="zh-CN" altLang="en-US" sz="4400" b="1" dirty="0">
                <a:solidFill>
                  <a:srgbClr val="FFFF00"/>
                </a:solidFill>
                <a:latin typeface="SimSun" panose="02010600030101010101" pitchFamily="2" charset="-122"/>
                <a:ea typeface="SimSun" panose="02010600030101010101" pitchFamily="2" charset="-122"/>
              </a:rPr>
              <a:t>第三批犹大人被掳，圣殿、圣城被毁，犹大亡国</a:t>
            </a:r>
            <a:r>
              <a:rPr lang="zh-CN" altLang="en-US" sz="4400" dirty="0">
                <a:solidFill>
                  <a:srgbClr val="FFFF00"/>
                </a:solidFill>
                <a:latin typeface="SimSun" panose="02010600030101010101" pitchFamily="2" charset="-122"/>
                <a:ea typeface="SimSun" panose="02010600030101010101" pitchFamily="2" charset="-122"/>
              </a:rPr>
              <a:t>。</a:t>
            </a:r>
            <a:endParaRPr lang="zh-TW" altLang="en-US" sz="4400" dirty="0">
              <a:solidFill>
                <a:srgbClr val="FFFF0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519238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aptive_israelites2">
            <a:extLst>
              <a:ext uri="{FF2B5EF4-FFF2-40B4-BE49-F238E27FC236}">
                <a16:creationId xmlns:a16="http://schemas.microsoft.com/office/drawing/2014/main" xmlns="" id="{D1500A68-8D02-4EA2-84D0-D874886442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816009" cy="685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5" name="Rectangle 5">
            <a:extLst>
              <a:ext uri="{FF2B5EF4-FFF2-40B4-BE49-F238E27FC236}">
                <a16:creationId xmlns:a16="http://schemas.microsoft.com/office/drawing/2014/main" xmlns="" id="{211E7AB8-D9E0-4DC9-83C6-23E7DCA6B222}"/>
              </a:ext>
            </a:extLst>
          </p:cNvPr>
          <p:cNvSpPr>
            <a:spLocks noChangeArrowheads="1"/>
          </p:cNvSpPr>
          <p:nvPr/>
        </p:nvSpPr>
        <p:spPr bwMode="auto">
          <a:xfrm>
            <a:off x="8816009" y="88278"/>
            <a:ext cx="3455505" cy="6681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2400" dirty="0">
                <a:solidFill>
                  <a:srgbClr val="FFFF00"/>
                </a:solidFill>
                <a:latin typeface="SimHei" panose="02010609060101010101" pitchFamily="49" charset="-122"/>
                <a:ea typeface="SimHei" panose="02010609060101010101" pitchFamily="49" charset="-122"/>
              </a:rPr>
              <a:t>我们曾在巴比伦的河边坐下，一追想锡安就哭了。我们把琴挂在那里的柳树上；因为在那里，掳掠我们的要我们唱歌，抢夺我们的要我们作乐，说：给我们唱一首锡安歌吧！我们怎能在外邦唱耶和华的歌呢？耶路撒冷啊，我若忘记你，情愿我的右手忘记技巧！我若不记念你，若不看耶路撒冷过于我所最喜乐的，情愿我的舌头贴于上膛！</a:t>
            </a:r>
            <a:r>
              <a:rPr lang="en-US" altLang="zh-CN" sz="2400" dirty="0">
                <a:solidFill>
                  <a:srgbClr val="FFC000"/>
                </a:solidFill>
                <a:latin typeface="SimHei" panose="02010609060101010101" pitchFamily="49" charset="-122"/>
                <a:ea typeface="SimHei" panose="02010609060101010101" pitchFamily="49" charset="-122"/>
              </a:rPr>
              <a:t>(</a:t>
            </a:r>
            <a:r>
              <a:rPr lang="zh-CN" altLang="en-US" sz="2400" dirty="0">
                <a:solidFill>
                  <a:srgbClr val="FFC000"/>
                </a:solidFill>
                <a:latin typeface="SimHei" panose="02010609060101010101" pitchFamily="49" charset="-122"/>
                <a:ea typeface="SimHei" panose="02010609060101010101" pitchFamily="49" charset="-122"/>
              </a:rPr>
              <a:t>诗</a:t>
            </a:r>
            <a:r>
              <a:rPr lang="en-US" altLang="zh-CN" sz="2400" dirty="0">
                <a:solidFill>
                  <a:srgbClr val="FFC000"/>
                </a:solidFill>
                <a:latin typeface="SimHei" panose="02010609060101010101" pitchFamily="49" charset="-122"/>
                <a:ea typeface="SimHei" panose="02010609060101010101" pitchFamily="49" charset="-122"/>
              </a:rPr>
              <a:t>137:1-6)</a:t>
            </a:r>
            <a:endParaRPr lang="en-US" altLang="zh-TW" sz="2400" dirty="0">
              <a:solidFill>
                <a:srgbClr val="FFC000"/>
              </a:solidFill>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35710455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abylon6a">
            <a:extLst>
              <a:ext uri="{FF2B5EF4-FFF2-40B4-BE49-F238E27FC236}">
                <a16:creationId xmlns:a16="http://schemas.microsoft.com/office/drawing/2014/main" xmlns="" id="{4B8B4A2C-8678-407D-B350-0E719F6C71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8026" y="457200"/>
            <a:ext cx="2105026" cy="5880100"/>
          </a:xfrm>
          <a:prstGeom prst="rect">
            <a:avLst/>
          </a:prstGeom>
          <a:noFill/>
          <a:extLst>
            <a:ext uri="{909E8E84-426E-40DD-AFC4-6F175D3DCCD1}">
              <a14:hiddenFill xmlns:a14="http://schemas.microsoft.com/office/drawing/2010/main">
                <a:solidFill>
                  <a:srgbClr val="FFFFFF"/>
                </a:solidFill>
              </a14:hiddenFill>
            </a:ext>
          </a:extLst>
        </p:spPr>
      </p:pic>
      <p:sp>
        <p:nvSpPr>
          <p:cNvPr id="24579" name="Text Box 3">
            <a:extLst>
              <a:ext uri="{FF2B5EF4-FFF2-40B4-BE49-F238E27FC236}">
                <a16:creationId xmlns:a16="http://schemas.microsoft.com/office/drawing/2014/main" xmlns="" id="{41B610C3-B3B2-4CFE-A48D-72703A839775}"/>
              </a:ext>
            </a:extLst>
          </p:cNvPr>
          <p:cNvSpPr txBox="1">
            <a:spLocks noChangeArrowheads="1"/>
          </p:cNvSpPr>
          <p:nvPr/>
        </p:nvSpPr>
        <p:spPr bwMode="auto">
          <a:xfrm>
            <a:off x="2795073" y="856597"/>
            <a:ext cx="100540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zh-TW" altLang="en-US" sz="3200" b="1" dirty="0">
                <a:latin typeface="SimHei" panose="02010609060101010101" pitchFamily="49" charset="-122"/>
                <a:ea typeface="SimHei" panose="02010609060101010101" pitchFamily="49" charset="-122"/>
              </a:rPr>
              <a:t>金头</a:t>
            </a:r>
          </a:p>
        </p:txBody>
      </p:sp>
      <p:sp>
        <p:nvSpPr>
          <p:cNvPr id="24580" name="Text Box 4">
            <a:extLst>
              <a:ext uri="{FF2B5EF4-FFF2-40B4-BE49-F238E27FC236}">
                <a16:creationId xmlns:a16="http://schemas.microsoft.com/office/drawing/2014/main" xmlns="" id="{672D0E0E-7A16-4519-900F-D4A0AEB2A0A6}"/>
              </a:ext>
            </a:extLst>
          </p:cNvPr>
          <p:cNvSpPr txBox="1">
            <a:spLocks noChangeArrowheads="1"/>
          </p:cNvSpPr>
          <p:nvPr/>
        </p:nvSpPr>
        <p:spPr bwMode="auto">
          <a:xfrm>
            <a:off x="2357685" y="1596255"/>
            <a:ext cx="141897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zh-TW" altLang="en-US" sz="3200" b="1" dirty="0">
                <a:latin typeface="SimHei" panose="02010609060101010101" pitchFamily="49" charset="-122"/>
                <a:ea typeface="SimHei" panose="02010609060101010101" pitchFamily="49" charset="-122"/>
              </a:rPr>
              <a:t>银胸</a:t>
            </a:r>
            <a:r>
              <a:rPr lang="ja-JP" altLang="en-US" sz="3200" dirty="0"/>
              <a:t>臂</a:t>
            </a:r>
            <a:endParaRPr kumimoji="1" lang="zh-TW" altLang="en-US" sz="3200" b="1" dirty="0">
              <a:latin typeface="SimHei" panose="02010609060101010101" pitchFamily="49" charset="-122"/>
              <a:ea typeface="SimHei" panose="02010609060101010101" pitchFamily="49" charset="-122"/>
            </a:endParaRPr>
          </a:p>
        </p:txBody>
      </p:sp>
      <p:sp>
        <p:nvSpPr>
          <p:cNvPr id="24581" name="Text Box 5">
            <a:extLst>
              <a:ext uri="{FF2B5EF4-FFF2-40B4-BE49-F238E27FC236}">
                <a16:creationId xmlns:a16="http://schemas.microsoft.com/office/drawing/2014/main" xmlns="" id="{C1028027-555C-42A1-B14E-86DE693FB422}"/>
              </a:ext>
            </a:extLst>
          </p:cNvPr>
          <p:cNvSpPr txBox="1">
            <a:spLocks noChangeArrowheads="1"/>
          </p:cNvSpPr>
          <p:nvPr/>
        </p:nvSpPr>
        <p:spPr bwMode="auto">
          <a:xfrm>
            <a:off x="2365746" y="2273805"/>
            <a:ext cx="141897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zh-TW" altLang="en-US" sz="3200" b="1" dirty="0">
                <a:latin typeface="SimHei" panose="02010609060101010101" pitchFamily="49" charset="-122"/>
                <a:ea typeface="SimHei" panose="02010609060101010101" pitchFamily="49" charset="-122"/>
              </a:rPr>
              <a:t>铜</a:t>
            </a:r>
            <a:r>
              <a:rPr lang="ja-JP" altLang="en-US" sz="3200" dirty="0"/>
              <a:t>腰</a:t>
            </a:r>
            <a:r>
              <a:rPr kumimoji="1" lang="zh-TW" altLang="en-US" sz="3200" b="1" dirty="0">
                <a:latin typeface="SimHei" panose="02010609060101010101" pitchFamily="49" charset="-122"/>
                <a:ea typeface="SimHei" panose="02010609060101010101" pitchFamily="49" charset="-122"/>
              </a:rPr>
              <a:t>腹</a:t>
            </a:r>
          </a:p>
        </p:txBody>
      </p:sp>
      <p:sp>
        <p:nvSpPr>
          <p:cNvPr id="24582" name="Text Box 6">
            <a:extLst>
              <a:ext uri="{FF2B5EF4-FFF2-40B4-BE49-F238E27FC236}">
                <a16:creationId xmlns:a16="http://schemas.microsoft.com/office/drawing/2014/main" xmlns="" id="{AC4F4360-0210-4DA5-A720-830EC596BABF}"/>
              </a:ext>
            </a:extLst>
          </p:cNvPr>
          <p:cNvSpPr txBox="1">
            <a:spLocks noChangeArrowheads="1"/>
          </p:cNvSpPr>
          <p:nvPr/>
        </p:nvSpPr>
        <p:spPr bwMode="auto">
          <a:xfrm>
            <a:off x="2806721" y="4544945"/>
            <a:ext cx="100540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zh-TW" altLang="en-US" sz="3200" b="1" dirty="0">
                <a:latin typeface="SimHei" panose="02010609060101010101" pitchFamily="49" charset="-122"/>
                <a:ea typeface="SimHei" panose="02010609060101010101" pitchFamily="49" charset="-122"/>
              </a:rPr>
              <a:t>铁腿</a:t>
            </a:r>
          </a:p>
        </p:txBody>
      </p:sp>
      <p:sp>
        <p:nvSpPr>
          <p:cNvPr id="24583" name="Text Box 7">
            <a:extLst>
              <a:ext uri="{FF2B5EF4-FFF2-40B4-BE49-F238E27FC236}">
                <a16:creationId xmlns:a16="http://schemas.microsoft.com/office/drawing/2014/main" xmlns="" id="{52F9FB6E-3C2A-4C79-96B1-019DC2B89693}"/>
              </a:ext>
            </a:extLst>
          </p:cNvPr>
          <p:cNvSpPr txBox="1">
            <a:spLocks noChangeArrowheads="1"/>
          </p:cNvSpPr>
          <p:nvPr/>
        </p:nvSpPr>
        <p:spPr bwMode="auto">
          <a:xfrm>
            <a:off x="1299649" y="5840125"/>
            <a:ext cx="26468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zh-CN" altLang="en-US" sz="3200" dirty="0">
                <a:latin typeface="SimHei" panose="02010609060101010101" pitchFamily="49" charset="-122"/>
                <a:ea typeface="SimHei" panose="02010609060101010101" pitchFamily="49" charset="-122"/>
              </a:rPr>
              <a:t>半泥半铁的脚</a:t>
            </a:r>
            <a:endParaRPr kumimoji="1" lang="zh-TW" altLang="en-US" sz="3200" dirty="0">
              <a:latin typeface="SimHei" panose="02010609060101010101" pitchFamily="49" charset="-122"/>
              <a:ea typeface="SimHei" panose="02010609060101010101" pitchFamily="49" charset="-122"/>
            </a:endParaRPr>
          </a:p>
        </p:txBody>
      </p:sp>
      <p:sp>
        <p:nvSpPr>
          <p:cNvPr id="24584" name="Line 8">
            <a:extLst>
              <a:ext uri="{FF2B5EF4-FFF2-40B4-BE49-F238E27FC236}">
                <a16:creationId xmlns:a16="http://schemas.microsoft.com/office/drawing/2014/main" xmlns="" id="{39D44F0E-1CF3-491A-A59D-E46FD0F04B70}"/>
              </a:ext>
            </a:extLst>
          </p:cNvPr>
          <p:cNvSpPr>
            <a:spLocks noChangeShapeType="1"/>
          </p:cNvSpPr>
          <p:nvPr/>
        </p:nvSpPr>
        <p:spPr bwMode="auto">
          <a:xfrm>
            <a:off x="3800477" y="1143036"/>
            <a:ext cx="1308098" cy="23722"/>
          </a:xfrm>
          <a:prstGeom prst="line">
            <a:avLst/>
          </a:prstGeom>
          <a:noFill/>
          <a:ln w="38100">
            <a:solidFill>
              <a:srgbClr val="00B0F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5" name="Line 9">
            <a:extLst>
              <a:ext uri="{FF2B5EF4-FFF2-40B4-BE49-F238E27FC236}">
                <a16:creationId xmlns:a16="http://schemas.microsoft.com/office/drawing/2014/main" xmlns="" id="{D2027B31-C55F-4F57-8324-4E17E0084A5F}"/>
              </a:ext>
            </a:extLst>
          </p:cNvPr>
          <p:cNvSpPr>
            <a:spLocks noChangeShapeType="1"/>
          </p:cNvSpPr>
          <p:nvPr/>
        </p:nvSpPr>
        <p:spPr bwMode="auto">
          <a:xfrm>
            <a:off x="3800477" y="1888643"/>
            <a:ext cx="923428" cy="0"/>
          </a:xfrm>
          <a:prstGeom prst="line">
            <a:avLst/>
          </a:prstGeom>
          <a:noFill/>
          <a:ln w="38100">
            <a:solidFill>
              <a:srgbClr val="00B0F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6" name="Line 10">
            <a:extLst>
              <a:ext uri="{FF2B5EF4-FFF2-40B4-BE49-F238E27FC236}">
                <a16:creationId xmlns:a16="http://schemas.microsoft.com/office/drawing/2014/main" xmlns="" id="{6B15DD8E-40D6-4BFC-8AA2-92DBBC669A07}"/>
              </a:ext>
            </a:extLst>
          </p:cNvPr>
          <p:cNvSpPr>
            <a:spLocks noChangeShapeType="1"/>
          </p:cNvSpPr>
          <p:nvPr/>
        </p:nvSpPr>
        <p:spPr bwMode="auto">
          <a:xfrm>
            <a:off x="3776664" y="2589213"/>
            <a:ext cx="1158875" cy="17462"/>
          </a:xfrm>
          <a:prstGeom prst="line">
            <a:avLst/>
          </a:prstGeom>
          <a:noFill/>
          <a:ln w="38100">
            <a:solidFill>
              <a:srgbClr val="00B0F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7" name="Line 11">
            <a:extLst>
              <a:ext uri="{FF2B5EF4-FFF2-40B4-BE49-F238E27FC236}">
                <a16:creationId xmlns:a16="http://schemas.microsoft.com/office/drawing/2014/main" xmlns="" id="{D36FAEEE-7A52-4C80-BD29-BC18075E7389}"/>
              </a:ext>
            </a:extLst>
          </p:cNvPr>
          <p:cNvSpPr>
            <a:spLocks noChangeShapeType="1"/>
          </p:cNvSpPr>
          <p:nvPr/>
        </p:nvSpPr>
        <p:spPr bwMode="auto">
          <a:xfrm>
            <a:off x="3859750" y="4903902"/>
            <a:ext cx="1088489" cy="25286"/>
          </a:xfrm>
          <a:prstGeom prst="line">
            <a:avLst/>
          </a:prstGeom>
          <a:noFill/>
          <a:ln w="38100">
            <a:solidFill>
              <a:srgbClr val="00B0F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8" name="Line 12">
            <a:extLst>
              <a:ext uri="{FF2B5EF4-FFF2-40B4-BE49-F238E27FC236}">
                <a16:creationId xmlns:a16="http://schemas.microsoft.com/office/drawing/2014/main" xmlns="" id="{6B7130F1-79D3-4125-8CFA-19203E89879C}"/>
              </a:ext>
            </a:extLst>
          </p:cNvPr>
          <p:cNvSpPr>
            <a:spLocks noChangeShapeType="1"/>
          </p:cNvSpPr>
          <p:nvPr/>
        </p:nvSpPr>
        <p:spPr bwMode="auto">
          <a:xfrm>
            <a:off x="3994152" y="6132514"/>
            <a:ext cx="954087" cy="0"/>
          </a:xfrm>
          <a:prstGeom prst="line">
            <a:avLst/>
          </a:prstGeom>
          <a:noFill/>
          <a:ln w="38100">
            <a:solidFill>
              <a:srgbClr val="00B0F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9" name="Text Box 13">
            <a:extLst>
              <a:ext uri="{FF2B5EF4-FFF2-40B4-BE49-F238E27FC236}">
                <a16:creationId xmlns:a16="http://schemas.microsoft.com/office/drawing/2014/main" xmlns="" id="{E0605353-DA66-40B3-BEDF-BBF190345B2C}"/>
              </a:ext>
            </a:extLst>
          </p:cNvPr>
          <p:cNvSpPr txBox="1">
            <a:spLocks noChangeArrowheads="1"/>
          </p:cNvSpPr>
          <p:nvPr/>
        </p:nvSpPr>
        <p:spPr bwMode="auto">
          <a:xfrm>
            <a:off x="6981825" y="693451"/>
            <a:ext cx="44935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3200" b="1" dirty="0">
                <a:solidFill>
                  <a:srgbClr val="CC0000"/>
                </a:solidFill>
                <a:latin typeface="SimHei" panose="02010609060101010101" pitchFamily="49" charset="-122"/>
                <a:ea typeface="SimHei" panose="02010609060101010101" pitchFamily="49" charset="-122"/>
              </a:rPr>
              <a:t>巴比伦帝国</a:t>
            </a:r>
            <a:r>
              <a:rPr kumimoji="1" lang="en-US" altLang="zh-CN" sz="3200" b="1" dirty="0">
                <a:solidFill>
                  <a:srgbClr val="FFFF00"/>
                </a:solidFill>
                <a:latin typeface="SimHei" panose="02010609060101010101" pitchFamily="49" charset="-122"/>
                <a:ea typeface="SimHei" panose="02010609060101010101" pitchFamily="49" charset="-122"/>
              </a:rPr>
              <a:t>(605-539BC)</a:t>
            </a:r>
            <a:endParaRPr kumimoji="1" lang="en-US" altLang="zh-TW" sz="3200" b="1" dirty="0">
              <a:solidFill>
                <a:srgbClr val="FFFF00"/>
              </a:solidFill>
              <a:latin typeface="SimHei" panose="02010609060101010101" pitchFamily="49" charset="-122"/>
              <a:ea typeface="SimHei" panose="02010609060101010101" pitchFamily="49" charset="-122"/>
            </a:endParaRPr>
          </a:p>
        </p:txBody>
      </p:sp>
      <p:sp>
        <p:nvSpPr>
          <p:cNvPr id="24590" name="Text Box 14">
            <a:extLst>
              <a:ext uri="{FF2B5EF4-FFF2-40B4-BE49-F238E27FC236}">
                <a16:creationId xmlns:a16="http://schemas.microsoft.com/office/drawing/2014/main" xmlns="" id="{0A002E4A-690F-4A16-B7F0-34914FD92F1C}"/>
              </a:ext>
            </a:extLst>
          </p:cNvPr>
          <p:cNvSpPr txBox="1">
            <a:spLocks noChangeArrowheads="1"/>
          </p:cNvSpPr>
          <p:nvPr/>
        </p:nvSpPr>
        <p:spPr bwMode="auto">
          <a:xfrm>
            <a:off x="6975475" y="1512888"/>
            <a:ext cx="490390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3200" b="1" dirty="0">
                <a:solidFill>
                  <a:srgbClr val="CC0000"/>
                </a:solidFill>
                <a:latin typeface="SimHei" panose="02010609060101010101" pitchFamily="49" charset="-122"/>
                <a:ea typeface="SimHei" panose="02010609060101010101" pitchFamily="49" charset="-122"/>
              </a:rPr>
              <a:t>波斯玛代帝国</a:t>
            </a:r>
            <a:r>
              <a:rPr kumimoji="1" lang="en-US" altLang="zh-CN" sz="3200" b="1" dirty="0">
                <a:solidFill>
                  <a:srgbClr val="FFFF00"/>
                </a:solidFill>
                <a:latin typeface="SimHei" panose="02010609060101010101" pitchFamily="49" charset="-122"/>
                <a:ea typeface="SimHei" panose="02010609060101010101" pitchFamily="49" charset="-122"/>
              </a:rPr>
              <a:t>(550-331BC)</a:t>
            </a:r>
            <a:endParaRPr kumimoji="1" lang="en-US" altLang="zh-TW" sz="3200" b="1" dirty="0">
              <a:solidFill>
                <a:srgbClr val="FFFF00"/>
              </a:solidFill>
              <a:latin typeface="SimHei" panose="02010609060101010101" pitchFamily="49" charset="-122"/>
              <a:ea typeface="SimHei" panose="02010609060101010101" pitchFamily="49" charset="-122"/>
            </a:endParaRPr>
          </a:p>
        </p:txBody>
      </p:sp>
      <p:sp>
        <p:nvSpPr>
          <p:cNvPr id="24591" name="Text Box 15">
            <a:extLst>
              <a:ext uri="{FF2B5EF4-FFF2-40B4-BE49-F238E27FC236}">
                <a16:creationId xmlns:a16="http://schemas.microsoft.com/office/drawing/2014/main" xmlns="" id="{F6FB5A14-E694-44A0-8A9B-DB707CC5BAE7}"/>
              </a:ext>
            </a:extLst>
          </p:cNvPr>
          <p:cNvSpPr txBox="1">
            <a:spLocks noChangeArrowheads="1"/>
          </p:cNvSpPr>
          <p:nvPr/>
        </p:nvSpPr>
        <p:spPr bwMode="auto">
          <a:xfrm>
            <a:off x="7000875" y="2253799"/>
            <a:ext cx="4107215" cy="604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kumimoji="1" lang="zh-CN" altLang="en-US" sz="3200" b="1" dirty="0">
                <a:solidFill>
                  <a:srgbClr val="CC0000"/>
                </a:solidFill>
                <a:latin typeface="SimHei" panose="02010609060101010101" pitchFamily="49" charset="-122"/>
                <a:ea typeface="SimHei" panose="02010609060101010101" pitchFamily="49" charset="-122"/>
              </a:rPr>
              <a:t>希腊帝国</a:t>
            </a:r>
            <a:r>
              <a:rPr kumimoji="1" lang="en-US" altLang="zh-CN" sz="3200" b="1" dirty="0">
                <a:solidFill>
                  <a:srgbClr val="FFFF00"/>
                </a:solidFill>
                <a:latin typeface="SimHei" panose="02010609060101010101" pitchFamily="49" charset="-122"/>
                <a:ea typeface="SimHei" panose="02010609060101010101" pitchFamily="49" charset="-122"/>
              </a:rPr>
              <a:t>(336-323BC)</a:t>
            </a:r>
            <a:endParaRPr kumimoji="1" lang="en-US" altLang="zh-TW" sz="3200" b="1" dirty="0">
              <a:solidFill>
                <a:srgbClr val="FFFF00"/>
              </a:solidFill>
              <a:latin typeface="SimHei" panose="02010609060101010101" pitchFamily="49" charset="-122"/>
              <a:ea typeface="SimHei" panose="02010609060101010101" pitchFamily="49" charset="-122"/>
            </a:endParaRPr>
          </a:p>
        </p:txBody>
      </p:sp>
      <p:sp>
        <p:nvSpPr>
          <p:cNvPr id="24592" name="Text Box 16">
            <a:extLst>
              <a:ext uri="{FF2B5EF4-FFF2-40B4-BE49-F238E27FC236}">
                <a16:creationId xmlns:a16="http://schemas.microsoft.com/office/drawing/2014/main" xmlns="" id="{5CADCBA5-05FD-4268-A511-3B3C6119FC53}"/>
              </a:ext>
            </a:extLst>
          </p:cNvPr>
          <p:cNvSpPr txBox="1">
            <a:spLocks noChangeArrowheads="1"/>
          </p:cNvSpPr>
          <p:nvPr/>
        </p:nvSpPr>
        <p:spPr bwMode="auto">
          <a:xfrm>
            <a:off x="7082958" y="4585830"/>
            <a:ext cx="44935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TW" altLang="en-US" sz="3200" b="1" dirty="0">
                <a:solidFill>
                  <a:srgbClr val="CC0000"/>
                </a:solidFill>
                <a:latin typeface="SimHei" panose="02010609060101010101" pitchFamily="49" charset="-122"/>
                <a:ea typeface="SimHei" panose="02010609060101010101" pitchFamily="49" charset="-122"/>
              </a:rPr>
              <a:t>罗马帝国</a:t>
            </a:r>
            <a:r>
              <a:rPr kumimoji="1" lang="en-US" altLang="zh-TW" sz="3200" b="1" dirty="0">
                <a:solidFill>
                  <a:srgbClr val="FFFF00"/>
                </a:solidFill>
                <a:latin typeface="SimHei" panose="02010609060101010101" pitchFamily="49" charset="-122"/>
                <a:ea typeface="SimHei" panose="02010609060101010101" pitchFamily="49" charset="-122"/>
              </a:rPr>
              <a:t>(27BC-1453AD)</a:t>
            </a:r>
          </a:p>
        </p:txBody>
      </p:sp>
      <p:sp>
        <p:nvSpPr>
          <p:cNvPr id="24593" name="Text Box 17">
            <a:extLst>
              <a:ext uri="{FF2B5EF4-FFF2-40B4-BE49-F238E27FC236}">
                <a16:creationId xmlns:a16="http://schemas.microsoft.com/office/drawing/2014/main" xmlns="" id="{536CF275-EA48-442A-B8A4-9C0C643B712B}"/>
              </a:ext>
            </a:extLst>
          </p:cNvPr>
          <p:cNvSpPr txBox="1">
            <a:spLocks noChangeArrowheads="1"/>
          </p:cNvSpPr>
          <p:nvPr/>
        </p:nvSpPr>
        <p:spPr bwMode="auto">
          <a:xfrm>
            <a:off x="7075140" y="5788416"/>
            <a:ext cx="265649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TW" altLang="en-US" sz="3200" b="1" dirty="0">
                <a:solidFill>
                  <a:srgbClr val="CC0000"/>
                </a:solidFill>
                <a:latin typeface="SimHei" panose="02010609060101010101" pitchFamily="49" charset="-122"/>
                <a:ea typeface="SimHei" panose="02010609060101010101" pitchFamily="49" charset="-122"/>
              </a:rPr>
              <a:t>末世十国联盟</a:t>
            </a:r>
            <a:endParaRPr kumimoji="1" lang="en-US" altLang="zh-TW" sz="3200" b="1" dirty="0">
              <a:solidFill>
                <a:schemeClr val="bg2"/>
              </a:solidFill>
              <a:latin typeface="SimHei" panose="02010609060101010101" pitchFamily="49" charset="-122"/>
              <a:ea typeface="SimHei" panose="02010609060101010101" pitchFamily="49" charset="-122"/>
            </a:endParaRPr>
          </a:p>
        </p:txBody>
      </p:sp>
      <p:sp>
        <p:nvSpPr>
          <p:cNvPr id="24594" name="Line 18">
            <a:extLst>
              <a:ext uri="{FF2B5EF4-FFF2-40B4-BE49-F238E27FC236}">
                <a16:creationId xmlns:a16="http://schemas.microsoft.com/office/drawing/2014/main" xmlns="" id="{6AB6F038-A40C-4436-A66F-97ECBAAE8032}"/>
              </a:ext>
            </a:extLst>
          </p:cNvPr>
          <p:cNvSpPr>
            <a:spLocks noChangeShapeType="1"/>
          </p:cNvSpPr>
          <p:nvPr/>
        </p:nvSpPr>
        <p:spPr bwMode="auto">
          <a:xfrm flipH="1">
            <a:off x="6235699" y="1005239"/>
            <a:ext cx="796925" cy="2824"/>
          </a:xfrm>
          <a:prstGeom prst="line">
            <a:avLst/>
          </a:prstGeom>
          <a:noFill/>
          <a:ln w="38100">
            <a:solidFill>
              <a:srgbClr val="00B0F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5" name="Line 19">
            <a:extLst>
              <a:ext uri="{FF2B5EF4-FFF2-40B4-BE49-F238E27FC236}">
                <a16:creationId xmlns:a16="http://schemas.microsoft.com/office/drawing/2014/main" xmlns="" id="{C0498C6F-7FBE-4846-8242-A4CD0FD7E100}"/>
              </a:ext>
            </a:extLst>
          </p:cNvPr>
          <p:cNvSpPr>
            <a:spLocks noChangeShapeType="1"/>
          </p:cNvSpPr>
          <p:nvPr/>
        </p:nvSpPr>
        <p:spPr bwMode="auto">
          <a:xfrm flipH="1" flipV="1">
            <a:off x="6623051" y="1855786"/>
            <a:ext cx="377823" cy="1"/>
          </a:xfrm>
          <a:prstGeom prst="line">
            <a:avLst/>
          </a:prstGeom>
          <a:noFill/>
          <a:ln w="38100">
            <a:solidFill>
              <a:srgbClr val="00B0F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6" name="Line 20">
            <a:extLst>
              <a:ext uri="{FF2B5EF4-FFF2-40B4-BE49-F238E27FC236}">
                <a16:creationId xmlns:a16="http://schemas.microsoft.com/office/drawing/2014/main" xmlns="" id="{41B526E7-1200-41EA-A0C1-744242FDC69F}"/>
              </a:ext>
            </a:extLst>
          </p:cNvPr>
          <p:cNvSpPr>
            <a:spLocks noChangeShapeType="1"/>
          </p:cNvSpPr>
          <p:nvPr/>
        </p:nvSpPr>
        <p:spPr bwMode="auto">
          <a:xfrm flipH="1">
            <a:off x="6350000" y="2586388"/>
            <a:ext cx="650874" cy="2824"/>
          </a:xfrm>
          <a:prstGeom prst="line">
            <a:avLst/>
          </a:prstGeom>
          <a:noFill/>
          <a:ln w="38100">
            <a:solidFill>
              <a:srgbClr val="00B0F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7" name="Line 21">
            <a:extLst>
              <a:ext uri="{FF2B5EF4-FFF2-40B4-BE49-F238E27FC236}">
                <a16:creationId xmlns:a16="http://schemas.microsoft.com/office/drawing/2014/main" xmlns="" id="{34AAA765-1A6E-42CD-982F-0805358B7DA9}"/>
              </a:ext>
            </a:extLst>
          </p:cNvPr>
          <p:cNvSpPr>
            <a:spLocks noChangeShapeType="1"/>
          </p:cNvSpPr>
          <p:nvPr/>
        </p:nvSpPr>
        <p:spPr bwMode="auto">
          <a:xfrm flipH="1">
            <a:off x="6350000" y="4903901"/>
            <a:ext cx="796925" cy="18872"/>
          </a:xfrm>
          <a:prstGeom prst="line">
            <a:avLst/>
          </a:prstGeom>
          <a:noFill/>
          <a:ln w="38100">
            <a:solidFill>
              <a:srgbClr val="00B0F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8" name="Line 22">
            <a:extLst>
              <a:ext uri="{FF2B5EF4-FFF2-40B4-BE49-F238E27FC236}">
                <a16:creationId xmlns:a16="http://schemas.microsoft.com/office/drawing/2014/main" xmlns="" id="{DED6D6AA-9C70-467C-8ABD-799194B69846}"/>
              </a:ext>
            </a:extLst>
          </p:cNvPr>
          <p:cNvSpPr>
            <a:spLocks noChangeShapeType="1"/>
          </p:cNvSpPr>
          <p:nvPr/>
        </p:nvSpPr>
        <p:spPr bwMode="auto">
          <a:xfrm flipH="1">
            <a:off x="6703219" y="6080808"/>
            <a:ext cx="491332" cy="65"/>
          </a:xfrm>
          <a:prstGeom prst="line">
            <a:avLst/>
          </a:prstGeom>
          <a:noFill/>
          <a:ln w="38100">
            <a:solidFill>
              <a:srgbClr val="00B0F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0" name="Text Box 24" descr="Brown marble">
            <a:extLst>
              <a:ext uri="{FF2B5EF4-FFF2-40B4-BE49-F238E27FC236}">
                <a16:creationId xmlns:a16="http://schemas.microsoft.com/office/drawing/2014/main" xmlns="" id="{224B915C-C53E-47BE-9670-A9190DB1EEE8}"/>
              </a:ext>
            </a:extLst>
          </p:cNvPr>
          <p:cNvSpPr txBox="1">
            <a:spLocks noChangeArrowheads="1"/>
          </p:cNvSpPr>
          <p:nvPr/>
        </p:nvSpPr>
        <p:spPr bwMode="auto">
          <a:xfrm>
            <a:off x="146432" y="164812"/>
            <a:ext cx="3467616" cy="584775"/>
          </a:xfrm>
          <a:prstGeom prst="rect">
            <a:avLst/>
          </a:prstGeom>
          <a:blipFill dpi="0" rotWithShape="1">
            <a:blip r:embed="rId3"/>
            <a:srcRect/>
            <a:tile tx="0" ty="0" sx="100000" sy="100000" flip="none" algn="tl"/>
          </a:blipFill>
          <a:ln w="9525" algn="ctr">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tx2">
                      <a:alpha val="50000"/>
                    </a:schemeClr>
                  </a:outerShdw>
                </a:effectLst>
              </a14:hiddenEffects>
            </a:ext>
          </a:extLst>
        </p:spPr>
        <p:txBody>
          <a:bodyPr wrap="none">
            <a:spAutoFit/>
          </a:bodyPr>
          <a:lstStyle/>
          <a:p>
            <a:pPr>
              <a:spcAft>
                <a:spcPct val="20000"/>
              </a:spcAft>
            </a:pPr>
            <a:r>
              <a:rPr lang="zh-TW" altLang="en-US" sz="3200" dirty="0">
                <a:solidFill>
                  <a:srgbClr val="FFFF00"/>
                </a:solidFill>
                <a:latin typeface="SimHei" panose="02010609060101010101" pitchFamily="49" charset="-122"/>
                <a:ea typeface="SimHei" panose="02010609060101010101" pitchFamily="49" charset="-122"/>
              </a:rPr>
              <a:t>尼布甲尼撒第二年</a:t>
            </a:r>
          </a:p>
        </p:txBody>
      </p:sp>
    </p:spTree>
    <p:extLst>
      <p:ext uri="{BB962C8B-B14F-4D97-AF65-F5344CB8AC3E}">
        <p14:creationId xmlns:p14="http://schemas.microsoft.com/office/powerpoint/2010/main" val="7865354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3C7A488-03AA-4DF1-B1D3-B9C1005A2999}"/>
              </a:ext>
            </a:extLst>
          </p:cNvPr>
          <p:cNvSpPr/>
          <p:nvPr/>
        </p:nvSpPr>
        <p:spPr>
          <a:xfrm>
            <a:off x="-636104" y="318052"/>
            <a:ext cx="12642573" cy="6093976"/>
          </a:xfrm>
          <a:prstGeom prst="rect">
            <a:avLst/>
          </a:prstGeom>
        </p:spPr>
        <p:txBody>
          <a:bodyPr wrap="square">
            <a:spAutoFit/>
          </a:bodyPr>
          <a:lstStyle/>
          <a:p>
            <a:pPr marL="1143000" marR="0" lvl="2" indent="-228600" algn="just">
              <a:spcBef>
                <a:spcPts val="0"/>
              </a:spcBef>
              <a:spcAft>
                <a:spcPts val="0"/>
              </a:spcAft>
              <a:buFont typeface="+mj-lt"/>
              <a:buAutoNum type="arabicPeriod"/>
              <a:tabLst>
                <a:tab pos="838200" algn="l"/>
              </a:tabLst>
            </a:pPr>
            <a:r>
              <a:rPr lang="zh-TW" altLang="en-US" sz="5400" b="1" kern="100" dirty="0">
                <a:solidFill>
                  <a:srgbClr val="FF0000"/>
                </a:solidFill>
                <a:latin typeface="SimSun" panose="02010600030101010101" pitchFamily="2" charset="-122"/>
                <a:ea typeface="SimSun" panose="02010600030101010101" pitchFamily="2" charset="-122"/>
              </a:rPr>
              <a:t>作者－以斯拉</a:t>
            </a:r>
            <a:endParaRPr lang="en-US" altLang="zh-TW" sz="5400" b="1" kern="100" dirty="0">
              <a:solidFill>
                <a:srgbClr val="FF0000"/>
              </a:solidFill>
              <a:latin typeface="SimSun" panose="02010600030101010101" pitchFamily="2" charset="-122"/>
              <a:ea typeface="SimSun" panose="02010600030101010101" pitchFamily="2" charset="-122"/>
            </a:endParaRPr>
          </a:p>
          <a:p>
            <a:pPr marR="0" lvl="2" algn="just">
              <a:spcBef>
                <a:spcPts val="0"/>
              </a:spcBef>
              <a:spcAft>
                <a:spcPts val="0"/>
              </a:spcAft>
              <a:tabLst>
                <a:tab pos="838200" algn="l"/>
              </a:tabLst>
            </a:pPr>
            <a:r>
              <a:rPr lang="zh-TW" altLang="en-US" sz="4800" b="1" kern="100" dirty="0">
                <a:solidFill>
                  <a:srgbClr val="FFFF00"/>
                </a:solidFill>
                <a:latin typeface="SimSun" panose="02010600030101010101" pitchFamily="2" charset="-122"/>
                <a:ea typeface="SimSun" panose="02010600030101010101" pitchFamily="2" charset="-122"/>
              </a:rPr>
              <a:t>＊他是祭司（拉</a:t>
            </a:r>
            <a:r>
              <a:rPr lang="en-US" sz="4800" b="1" kern="100" dirty="0">
                <a:solidFill>
                  <a:srgbClr val="FFFF00"/>
                </a:solidFill>
                <a:latin typeface="SimSun" panose="02010600030101010101" pitchFamily="2" charset="-122"/>
                <a:ea typeface="SimSun" panose="02010600030101010101" pitchFamily="2" charset="-122"/>
              </a:rPr>
              <a:t>7:1-5</a:t>
            </a:r>
            <a:r>
              <a:rPr lang="zh-TW" altLang="en-US" sz="4800" b="1" kern="100" dirty="0">
                <a:solidFill>
                  <a:srgbClr val="FFFF00"/>
                </a:solidFill>
                <a:latin typeface="SimSun" panose="02010600030101010101" pitchFamily="2" charset="-122"/>
                <a:ea typeface="SimSun" panose="02010600030101010101" pitchFamily="2" charset="-122"/>
              </a:rPr>
              <a:t>）且是文士</a:t>
            </a:r>
            <a:r>
              <a:rPr lang="en-US" sz="4800" b="1" kern="100" dirty="0">
                <a:solidFill>
                  <a:srgbClr val="FFFF00"/>
                </a:solidFill>
                <a:latin typeface="SimSun" panose="02010600030101010101" pitchFamily="2" charset="-122"/>
                <a:ea typeface="SimSun" panose="02010600030101010101" pitchFamily="2" charset="-122"/>
              </a:rPr>
              <a:t>(7:6-12)</a:t>
            </a:r>
            <a:r>
              <a:rPr lang="zh-TW" altLang="en-US" sz="4800" b="1" kern="100" dirty="0">
                <a:solidFill>
                  <a:srgbClr val="FFFF00"/>
                </a:solidFill>
                <a:latin typeface="SimSun" panose="02010600030101010101" pitchFamily="2" charset="-122"/>
                <a:ea typeface="SimSun" panose="02010600030101010101" pitchFamily="2" charset="-122"/>
              </a:rPr>
              <a:t>。</a:t>
            </a:r>
            <a:endParaRPr lang="en-US" sz="4800" b="1" kern="100" dirty="0">
              <a:solidFill>
                <a:srgbClr val="FFFF00"/>
              </a:solidFill>
              <a:latin typeface="SimSun" panose="02010600030101010101" pitchFamily="2" charset="-122"/>
              <a:ea typeface="SimSun" panose="02010600030101010101" pitchFamily="2" charset="-122"/>
            </a:endParaRPr>
          </a:p>
          <a:p>
            <a:pPr marL="838200" marR="0" algn="just">
              <a:spcBef>
                <a:spcPts val="0"/>
              </a:spcBef>
              <a:spcAft>
                <a:spcPts val="0"/>
              </a:spcAft>
            </a:pPr>
            <a:r>
              <a:rPr lang="zh-TW" altLang="en-US" sz="4800" b="1" kern="100" dirty="0">
                <a:solidFill>
                  <a:srgbClr val="FFFF00"/>
                </a:solidFill>
                <a:latin typeface="SimSun" panose="02010600030101010101" pitchFamily="2" charset="-122"/>
                <a:ea typeface="SimSun" panose="02010600030101010101" pitchFamily="2" charset="-122"/>
              </a:rPr>
              <a:t>＊他在</a:t>
            </a:r>
            <a:r>
              <a:rPr lang="en-US" sz="4800" b="1" kern="100" dirty="0">
                <a:solidFill>
                  <a:srgbClr val="FFFF00"/>
                </a:solidFill>
                <a:latin typeface="SimSun" panose="02010600030101010101" pitchFamily="2" charset="-122"/>
                <a:ea typeface="SimSun" panose="02010600030101010101" pitchFamily="2" charset="-122"/>
              </a:rPr>
              <a:t>(7:28-9:15) </a:t>
            </a:r>
            <a:r>
              <a:rPr lang="zh-TW" altLang="en-US" sz="4800" b="1" kern="100" dirty="0">
                <a:solidFill>
                  <a:srgbClr val="FFFF00"/>
                </a:solidFill>
                <a:latin typeface="SimSun" panose="02010600030101010101" pitchFamily="2" charset="-122"/>
                <a:ea typeface="SimSun" panose="02010600030101010101" pitchFamily="2" charset="-122"/>
              </a:rPr>
              <a:t>乃用第一人稱</a:t>
            </a:r>
            <a:r>
              <a:rPr lang="en-US" sz="4800" b="1" kern="100" dirty="0">
                <a:solidFill>
                  <a:srgbClr val="FFFF00"/>
                </a:solidFill>
                <a:latin typeface="SimSun" panose="02010600030101010101" pitchFamily="2" charset="-122"/>
                <a:ea typeface="SimSun" panose="02010600030101010101" pitchFamily="2" charset="-122"/>
              </a:rPr>
              <a:t>”</a:t>
            </a:r>
            <a:r>
              <a:rPr lang="zh-TW" altLang="en-US" sz="4800" b="1" kern="100" dirty="0">
                <a:solidFill>
                  <a:srgbClr val="FFFF00"/>
                </a:solidFill>
                <a:latin typeface="SimSun" panose="02010600030101010101" pitchFamily="2" charset="-122"/>
                <a:ea typeface="SimSun" panose="02010600030101010101" pitchFamily="2" charset="-122"/>
              </a:rPr>
              <a:t>我</a:t>
            </a:r>
            <a:r>
              <a:rPr lang="en-US" sz="4800" b="1" kern="100" dirty="0">
                <a:solidFill>
                  <a:srgbClr val="FFFF00"/>
                </a:solidFill>
                <a:latin typeface="SimSun" panose="02010600030101010101" pitchFamily="2" charset="-122"/>
                <a:ea typeface="SimSun" panose="02010600030101010101" pitchFamily="2" charset="-122"/>
              </a:rPr>
              <a:t>”	  </a:t>
            </a:r>
            <a:r>
              <a:rPr lang="zh-TW" altLang="en-US" sz="4800" b="1" kern="100" dirty="0">
                <a:solidFill>
                  <a:srgbClr val="FFFF00"/>
                </a:solidFill>
                <a:latin typeface="SimSun" panose="02010600030101010101" pitchFamily="2" charset="-122"/>
                <a:ea typeface="SimSun" panose="02010600030101010101" pitchFamily="2" charset="-122"/>
              </a:rPr>
              <a:t>來記述。</a:t>
            </a:r>
            <a:endParaRPr lang="en-US" sz="4800" b="1" kern="100" dirty="0">
              <a:solidFill>
                <a:srgbClr val="FFFF00"/>
              </a:solidFill>
              <a:latin typeface="SimSun" panose="02010600030101010101" pitchFamily="2" charset="-122"/>
              <a:ea typeface="SimSun" panose="02010600030101010101" pitchFamily="2" charset="-122"/>
            </a:endParaRPr>
          </a:p>
          <a:p>
            <a:pPr marL="838200" marR="0" algn="just">
              <a:spcBef>
                <a:spcPts val="0"/>
              </a:spcBef>
              <a:spcAft>
                <a:spcPts val="0"/>
              </a:spcAft>
            </a:pPr>
            <a:r>
              <a:rPr lang="zh-TW" altLang="en-US" sz="4800" b="1" kern="100" dirty="0">
                <a:solidFill>
                  <a:srgbClr val="FFFF00"/>
                </a:solidFill>
                <a:latin typeface="SimSun" panose="02010600030101010101" pitchFamily="2" charset="-122"/>
                <a:ea typeface="SimSun" panose="02010600030101010101" pitchFamily="2" charset="-122"/>
              </a:rPr>
              <a:t>＊至於其他「聖殿器皿」「人口調查」</a:t>
            </a:r>
            <a:r>
              <a:rPr lang="en-US" altLang="zh-TW" sz="4800" b="1" kern="100" dirty="0">
                <a:solidFill>
                  <a:srgbClr val="FFFF00"/>
                </a:solidFill>
                <a:latin typeface="SimSun" panose="02010600030101010101" pitchFamily="2" charset="-122"/>
                <a:ea typeface="SimSun" panose="02010600030101010101" pitchFamily="2" charset="-122"/>
              </a:rPr>
              <a:t>			</a:t>
            </a:r>
            <a:r>
              <a:rPr lang="zh-TW" altLang="en-US" sz="4800" b="1" kern="100" dirty="0">
                <a:solidFill>
                  <a:srgbClr val="FFFF00"/>
                </a:solidFill>
                <a:latin typeface="SimSun" panose="02010600030101010101" pitchFamily="2" charset="-122"/>
                <a:ea typeface="SimSun" panose="02010600030101010101" pitchFamily="2" charset="-122"/>
              </a:rPr>
              <a:t>「各族譜表」均將現成的資料編集而成。</a:t>
            </a:r>
            <a:endParaRPr lang="en-US" sz="4800" b="1" kern="100" dirty="0">
              <a:solidFill>
                <a:srgbClr val="FFFF00"/>
              </a:solidFill>
              <a:latin typeface="SimSun" panose="02010600030101010101" pitchFamily="2" charset="-122"/>
              <a:ea typeface="SimSun" panose="02010600030101010101" pitchFamily="2" charset="-122"/>
            </a:endParaRPr>
          </a:p>
          <a:p>
            <a:pPr marL="838200" marR="0" algn="just">
              <a:spcBef>
                <a:spcPts val="0"/>
              </a:spcBef>
              <a:spcAft>
                <a:spcPts val="0"/>
              </a:spcAft>
            </a:pPr>
            <a:r>
              <a:rPr lang="en-US" altLang="zh-TW" sz="4800" b="1" kern="100" dirty="0">
                <a:solidFill>
                  <a:srgbClr val="FFFF00"/>
                </a:solidFill>
                <a:latin typeface="SimSun" panose="02010600030101010101" pitchFamily="2" charset="-122"/>
                <a:ea typeface="SimSun" panose="02010600030101010101" pitchFamily="2" charset="-122"/>
              </a:rPr>
              <a:t>	  </a:t>
            </a:r>
            <a:r>
              <a:rPr lang="zh-TW" altLang="en-US" sz="4800" b="1" kern="100" dirty="0">
                <a:solidFill>
                  <a:srgbClr val="FFFF00"/>
                </a:solidFill>
                <a:latin typeface="SimSun" panose="02010600030101010101" pitchFamily="2" charset="-122"/>
                <a:ea typeface="SimSun" panose="02010600030101010101" pitchFamily="2" charset="-122"/>
              </a:rPr>
              <a:t>以斯拉另外也寫了</a:t>
            </a:r>
            <a:r>
              <a:rPr lang="en-US" sz="4800" b="1" kern="100" dirty="0">
                <a:solidFill>
                  <a:srgbClr val="FFFF00"/>
                </a:solidFill>
                <a:latin typeface="SimSun" panose="02010600030101010101" pitchFamily="2" charset="-122"/>
                <a:ea typeface="SimSun" panose="02010600030101010101" pitchFamily="2" charset="-122"/>
              </a:rPr>
              <a:t>”</a:t>
            </a:r>
            <a:r>
              <a:rPr lang="zh-TW" altLang="en-US" sz="4800" b="1" kern="100" dirty="0">
                <a:solidFill>
                  <a:srgbClr val="FFFF00"/>
                </a:solidFill>
                <a:latin typeface="SimSun" panose="02010600030101010101" pitchFamily="2" charset="-122"/>
                <a:ea typeface="SimSun" panose="02010600030101010101" pitchFamily="2" charset="-122"/>
              </a:rPr>
              <a:t>代上、代下</a:t>
            </a:r>
            <a:r>
              <a:rPr lang="en-US" sz="4800" b="1" kern="100" dirty="0">
                <a:solidFill>
                  <a:srgbClr val="FFFF00"/>
                </a:solidFill>
                <a:latin typeface="SimSun" panose="02010600030101010101" pitchFamily="2" charset="-122"/>
                <a:ea typeface="SimSun" panose="02010600030101010101" pitchFamily="2" charset="-122"/>
              </a:rPr>
              <a:t>”</a:t>
            </a:r>
            <a:r>
              <a:rPr lang="zh-TW" altLang="en-US" sz="4800" b="1" kern="100" dirty="0">
                <a:solidFill>
                  <a:srgbClr val="FFFF00"/>
                </a:solidFill>
                <a:latin typeface="SimSun" panose="02010600030101010101" pitchFamily="2" charset="-122"/>
                <a:ea typeface="SimSun" panose="02010600030101010101" pitchFamily="2" charset="-122"/>
              </a:rPr>
              <a:t>及</a:t>
            </a:r>
            <a:r>
              <a:rPr lang="en-US" sz="4800" b="1" kern="100" dirty="0">
                <a:solidFill>
                  <a:srgbClr val="FFFF00"/>
                </a:solidFill>
                <a:latin typeface="SimSun" panose="02010600030101010101" pitchFamily="2" charset="-122"/>
                <a:ea typeface="SimSun" panose="02010600030101010101" pitchFamily="2" charset="-122"/>
              </a:rPr>
              <a:t>”  	  </a:t>
            </a:r>
            <a:r>
              <a:rPr lang="zh-TW" altLang="en-US" sz="4800" b="1" kern="100" dirty="0">
                <a:solidFill>
                  <a:srgbClr val="FFFF00"/>
                </a:solidFill>
                <a:latin typeface="SimSun" panose="02010600030101010101" pitchFamily="2" charset="-122"/>
                <a:ea typeface="SimSun" panose="02010600030101010101" pitchFamily="2" charset="-122"/>
              </a:rPr>
              <a:t>詩篇</a:t>
            </a:r>
            <a:r>
              <a:rPr lang="en-US" sz="4800" b="1" kern="100" dirty="0">
                <a:solidFill>
                  <a:srgbClr val="FFFF00"/>
                </a:solidFill>
                <a:latin typeface="SimSun" panose="02010600030101010101" pitchFamily="2" charset="-122"/>
                <a:ea typeface="SimSun" panose="02010600030101010101" pitchFamily="2" charset="-122"/>
              </a:rPr>
              <a:t>119”</a:t>
            </a:r>
            <a:r>
              <a:rPr lang="zh-TW" altLang="en-US" sz="4800" b="1" kern="100" dirty="0">
                <a:solidFill>
                  <a:srgbClr val="FFFF00"/>
                </a:solidFill>
                <a:latin typeface="SimSun" panose="02010600030101010101" pitchFamily="2" charset="-122"/>
                <a:ea typeface="SimSun" panose="02010600030101010101" pitchFamily="2" charset="-122"/>
              </a:rPr>
              <a:t>。</a:t>
            </a:r>
            <a:endParaRPr lang="en-US" sz="4800" b="1" kern="100" dirty="0">
              <a:solidFill>
                <a:srgbClr val="FFFF00"/>
              </a:solidFill>
              <a:effectLst/>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5339704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a:extLst>
              <a:ext uri="{FF2B5EF4-FFF2-40B4-BE49-F238E27FC236}">
                <a16:creationId xmlns:a16="http://schemas.microsoft.com/office/drawing/2014/main" xmlns="" id="{54B811C5-D7B2-4ABF-A014-1AEFF0121E00}"/>
              </a:ext>
            </a:extLst>
          </p:cNvPr>
          <p:cNvSpPr>
            <a:spLocks noChangeArrowheads="1"/>
          </p:cNvSpPr>
          <p:nvPr/>
        </p:nvSpPr>
        <p:spPr bwMode="auto">
          <a:xfrm>
            <a:off x="3369365" y="221146"/>
            <a:ext cx="8822635"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3200" b="1" dirty="0">
                <a:solidFill>
                  <a:srgbClr val="FFFF00"/>
                </a:solidFill>
                <a:latin typeface="SimSun" panose="02010600030101010101" pitchFamily="2" charset="-122"/>
                <a:ea typeface="SimSun" panose="02010600030101010101" pitchFamily="2" charset="-122"/>
              </a:rPr>
              <a:t>波斯王古列</a:t>
            </a:r>
            <a:r>
              <a:rPr lang="en-US" altLang="zh-CN" sz="3200" b="1" dirty="0">
                <a:solidFill>
                  <a:srgbClr val="FFFF00"/>
                </a:solidFill>
                <a:latin typeface="SimSun" panose="02010600030101010101" pitchFamily="2" charset="-122"/>
                <a:ea typeface="SimSun" panose="02010600030101010101" pitchFamily="2" charset="-122"/>
              </a:rPr>
              <a:t>(</a:t>
            </a:r>
            <a:r>
              <a:rPr lang="zh-CN" altLang="en-US" sz="3200" b="1" dirty="0">
                <a:solidFill>
                  <a:srgbClr val="FFFF00"/>
                </a:solidFill>
                <a:latin typeface="SimSun" panose="02010600030101010101" pitchFamily="2" charset="-122"/>
                <a:ea typeface="SimSun" panose="02010600030101010101" pitchFamily="2" charset="-122"/>
              </a:rPr>
              <a:t>塞鲁士</a:t>
            </a:r>
            <a:r>
              <a:rPr lang="en-US" altLang="zh-CN" sz="3200" b="1" dirty="0">
                <a:solidFill>
                  <a:srgbClr val="FFFF00"/>
                </a:solidFill>
                <a:latin typeface="SimSun" panose="02010600030101010101" pitchFamily="2" charset="-122"/>
                <a:ea typeface="SimSun" panose="02010600030101010101" pitchFamily="2" charset="-122"/>
              </a:rPr>
              <a:t>)</a:t>
            </a:r>
            <a:r>
              <a:rPr lang="zh-CN" altLang="en-US" sz="3200" b="1" dirty="0">
                <a:solidFill>
                  <a:srgbClr val="FFFF00"/>
                </a:solidFill>
                <a:latin typeface="SimSun" panose="02010600030101010101" pitchFamily="2" charset="-122"/>
                <a:ea typeface="SimSun" panose="02010600030101010101" pitchFamily="2" charset="-122"/>
              </a:rPr>
              <a:t>元年</a:t>
            </a:r>
            <a:r>
              <a:rPr lang="en-US" altLang="zh-CN" sz="3200" b="1" dirty="0">
                <a:solidFill>
                  <a:srgbClr val="FFC000"/>
                </a:solidFill>
                <a:latin typeface="SimSun" panose="02010600030101010101" pitchFamily="2" charset="-122"/>
                <a:ea typeface="SimSun" panose="02010600030101010101" pitchFamily="2" charset="-122"/>
              </a:rPr>
              <a:t>(536BC)</a:t>
            </a:r>
            <a:r>
              <a:rPr lang="zh-CN" altLang="en-US" sz="3200" b="1" dirty="0">
                <a:solidFill>
                  <a:srgbClr val="FFFF00"/>
                </a:solidFill>
                <a:latin typeface="SimSun" panose="02010600030101010101" pitchFamily="2" charset="-122"/>
                <a:ea typeface="SimSun" panose="02010600030101010101" pitchFamily="2" charset="-122"/>
              </a:rPr>
              <a:t>、耶和华为要应验借耶利米口所说的话、就激动波斯王古列的心、使他下诏通告全国说：波斯王古列如此说、耶和华天上的　神、已将天下万国赐给我．又嘱咐我在犹大的耶路撒冷、为他建造殿宇。在你们中间凡作他子民的、可以上犹大的耶路撒冷、在耶路撒冷重建耶和华以色列　神的殿．（只有他是　神</a:t>
            </a:r>
            <a:r>
              <a:rPr lang="en-US" altLang="zh-CN" sz="3200" b="1" dirty="0">
                <a:solidFill>
                  <a:srgbClr val="FFFF00"/>
                </a:solidFill>
                <a:latin typeface="SimSun" panose="02010600030101010101" pitchFamily="2" charset="-122"/>
                <a:ea typeface="SimSun" panose="02010600030101010101" pitchFamily="2" charset="-122"/>
              </a:rPr>
              <a:t>)</a:t>
            </a:r>
            <a:r>
              <a:rPr lang="zh-CN" altLang="en-US" sz="3200" b="1" dirty="0">
                <a:solidFill>
                  <a:srgbClr val="FFFF00"/>
                </a:solidFill>
                <a:latin typeface="SimSun" panose="02010600030101010101" pitchFamily="2" charset="-122"/>
                <a:ea typeface="SimSun" panose="02010600030101010101" pitchFamily="2" charset="-122"/>
              </a:rPr>
              <a:t>愿　神与这人同在。凡剩下的人、无论寄居何处、那地的人要用金银财物牲畜帮助他．另外也要为耶路撒冷　神的殿、甘心献上礼物。 于是犹大和便雅悯的族长、祭司利未人、就是一切被　神激动他心的人、都起来要上耶路撒冷去建造耶和华的殿。 </a:t>
            </a:r>
            <a:r>
              <a:rPr lang="en-US" altLang="zh-CN" sz="3200" b="1" dirty="0">
                <a:solidFill>
                  <a:srgbClr val="FFC000"/>
                </a:solidFill>
                <a:latin typeface="SimSun" panose="02010600030101010101" pitchFamily="2" charset="-122"/>
                <a:ea typeface="SimSun" panose="02010600030101010101" pitchFamily="2" charset="-122"/>
              </a:rPr>
              <a:t>(</a:t>
            </a:r>
            <a:r>
              <a:rPr lang="zh-CN" altLang="en-US" sz="3200" b="1" dirty="0">
                <a:solidFill>
                  <a:srgbClr val="FFC000"/>
                </a:solidFill>
                <a:latin typeface="SimSun" panose="02010600030101010101" pitchFamily="2" charset="-122"/>
                <a:ea typeface="SimSun" panose="02010600030101010101" pitchFamily="2" charset="-122"/>
              </a:rPr>
              <a:t>拉</a:t>
            </a:r>
            <a:r>
              <a:rPr lang="en-US" altLang="zh-CN" sz="3200" b="1" dirty="0">
                <a:solidFill>
                  <a:srgbClr val="FFC000"/>
                </a:solidFill>
                <a:latin typeface="SimSun" panose="02010600030101010101" pitchFamily="2" charset="-122"/>
                <a:ea typeface="SimSun" panose="02010600030101010101" pitchFamily="2" charset="-122"/>
              </a:rPr>
              <a:t>1:1-5)</a:t>
            </a:r>
            <a:endParaRPr lang="en-US" altLang="zh-TW" sz="3200" b="1" dirty="0">
              <a:solidFill>
                <a:srgbClr val="FFC000"/>
              </a:solidFill>
              <a:latin typeface="SimSun" panose="02010600030101010101" pitchFamily="2" charset="-122"/>
              <a:ea typeface="SimSun" panose="02010600030101010101" pitchFamily="2" charset="-122"/>
            </a:endParaRPr>
          </a:p>
        </p:txBody>
      </p:sp>
      <p:pic>
        <p:nvPicPr>
          <p:cNvPr id="18438" name="Picture 6" descr="Olympic_Park_Cyrus-2">
            <a:extLst>
              <a:ext uri="{FF2B5EF4-FFF2-40B4-BE49-F238E27FC236}">
                <a16:creationId xmlns:a16="http://schemas.microsoft.com/office/drawing/2014/main" xmlns="" id="{B38B7AB1-E657-48A0-A97D-E844F2BB0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8651"/>
            <a:ext cx="3369365" cy="421700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440" name="Rectangle 8">
            <a:extLst>
              <a:ext uri="{FF2B5EF4-FFF2-40B4-BE49-F238E27FC236}">
                <a16:creationId xmlns:a16="http://schemas.microsoft.com/office/drawing/2014/main" xmlns="" id="{95DA146E-DCA0-4999-B121-35ACE85AE734}"/>
              </a:ext>
            </a:extLst>
          </p:cNvPr>
          <p:cNvSpPr>
            <a:spLocks noChangeArrowheads="1"/>
          </p:cNvSpPr>
          <p:nvPr/>
        </p:nvSpPr>
        <p:spPr bwMode="auto">
          <a:xfrm>
            <a:off x="181705" y="5034929"/>
            <a:ext cx="300595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4400" dirty="0">
                <a:solidFill>
                  <a:srgbClr val="FFFF00"/>
                </a:solidFill>
                <a:latin typeface="SimHei" panose="02010609060101010101" pitchFamily="49" charset="-122"/>
                <a:ea typeface="SimHei" panose="02010609060101010101" pitchFamily="49" charset="-122"/>
              </a:rPr>
              <a:t>波斯王古列</a:t>
            </a:r>
          </a:p>
        </p:txBody>
      </p:sp>
    </p:spTree>
    <p:extLst>
      <p:ext uri="{BB962C8B-B14F-4D97-AF65-F5344CB8AC3E}">
        <p14:creationId xmlns:p14="http://schemas.microsoft.com/office/powerpoint/2010/main" val="26991111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B1FB83F-910F-417E-8A16-A7355E156662}"/>
              </a:ext>
            </a:extLst>
          </p:cNvPr>
          <p:cNvSpPr/>
          <p:nvPr/>
        </p:nvSpPr>
        <p:spPr>
          <a:xfrm>
            <a:off x="456670" y="379235"/>
            <a:ext cx="12112487" cy="6186309"/>
          </a:xfrm>
          <a:prstGeom prst="rect">
            <a:avLst/>
          </a:prstGeom>
        </p:spPr>
        <p:txBody>
          <a:bodyPr wrap="square">
            <a:spAutoFit/>
          </a:bodyPr>
          <a:lstStyle/>
          <a:p>
            <a:pPr>
              <a:tabLst>
                <a:tab pos="228600" algn="l"/>
              </a:tabLst>
            </a:pPr>
            <a:r>
              <a:rPr lang="en-US" sz="3200" b="1" kern="100" dirty="0">
                <a:solidFill>
                  <a:srgbClr val="FFC000"/>
                </a:solidFill>
                <a:latin typeface="Times New Roman" panose="02020603050405020304" pitchFamily="18" charset="0"/>
                <a:ea typeface="PMingLiU" panose="02020500000000000000" pitchFamily="18" charset="-120"/>
              </a:rPr>
              <a:t>I</a:t>
            </a:r>
            <a:r>
              <a:rPr lang="en-US" sz="3600" b="1" kern="100" dirty="0">
                <a:solidFill>
                  <a:srgbClr val="FFC000"/>
                </a:solidFill>
                <a:latin typeface="Times New Roman" panose="02020603050405020304" pitchFamily="18" charset="0"/>
                <a:ea typeface="PMingLiU" panose="02020500000000000000" pitchFamily="18" charset="-120"/>
              </a:rPr>
              <a:t>.</a:t>
            </a:r>
            <a:r>
              <a:rPr lang="zh-TW" altLang="en-US" sz="3600" b="1" kern="100" dirty="0">
                <a:solidFill>
                  <a:srgbClr val="FFC000"/>
                </a:solidFill>
                <a:latin typeface="Times New Roman" panose="02020603050405020304" pitchFamily="18" charset="0"/>
                <a:ea typeface="PMingLiU" panose="02020500000000000000" pitchFamily="18" charset="-120"/>
              </a:rPr>
              <a:t>第一次回國</a:t>
            </a:r>
            <a:r>
              <a:rPr lang="en-US" altLang="zh-TW" sz="3600" b="1" kern="100" dirty="0">
                <a:solidFill>
                  <a:srgbClr val="FFC000"/>
                </a:solidFill>
                <a:latin typeface="Times New Roman" panose="02020603050405020304" pitchFamily="18" charset="0"/>
                <a:ea typeface="PMingLiU" panose="02020500000000000000" pitchFamily="18" charset="-120"/>
              </a:rPr>
              <a:t>				</a:t>
            </a:r>
            <a:r>
              <a:rPr lang="en-US" sz="3600" b="1" kern="100" dirty="0">
                <a:solidFill>
                  <a:srgbClr val="FFC000"/>
                </a:solidFill>
                <a:latin typeface="Times New Roman" panose="02020603050405020304" pitchFamily="18" charset="0"/>
                <a:ea typeface="PMingLiU" panose="02020500000000000000" pitchFamily="18" charset="-120"/>
              </a:rPr>
              <a:t>II.</a:t>
            </a:r>
            <a:r>
              <a:rPr lang="zh-TW" altLang="en-US" sz="3600" b="1" kern="100" dirty="0">
                <a:solidFill>
                  <a:srgbClr val="FFC000"/>
                </a:solidFill>
                <a:latin typeface="Times New Roman" panose="02020603050405020304" pitchFamily="18" charset="0"/>
                <a:ea typeface="PMingLiU" panose="02020500000000000000" pitchFamily="18" charset="-120"/>
              </a:rPr>
              <a:t>第二次回國</a:t>
            </a:r>
            <a:endParaRPr lang="en-US" altLang="zh-TW" sz="3600" b="1" kern="100" dirty="0">
              <a:solidFill>
                <a:srgbClr val="FFC000"/>
              </a:solidFill>
              <a:latin typeface="Times New Roman" panose="02020603050405020304" pitchFamily="18" charset="0"/>
              <a:ea typeface="PMingLiU" panose="02020500000000000000" pitchFamily="18" charset="-120"/>
            </a:endParaRPr>
          </a:p>
          <a:p>
            <a:pPr>
              <a:tabLst>
                <a:tab pos="228600" algn="l"/>
              </a:tabLst>
            </a:pPr>
            <a:r>
              <a:rPr lang="en-US" altLang="zh-TW" sz="3600" b="1" kern="100" dirty="0">
                <a:solidFill>
                  <a:srgbClr val="FFC000"/>
                </a:solidFill>
                <a:latin typeface="Times New Roman" panose="02020603050405020304" pitchFamily="18" charset="0"/>
                <a:ea typeface="PMingLiU" panose="02020500000000000000" pitchFamily="18" charset="-120"/>
              </a:rPr>
              <a:t>	   </a:t>
            </a:r>
            <a:r>
              <a:rPr lang="zh-TW" altLang="en-US" sz="3600" b="1" kern="100" dirty="0">
                <a:solidFill>
                  <a:srgbClr val="FFC000"/>
                </a:solidFill>
                <a:latin typeface="Times New Roman" panose="02020603050405020304" pitchFamily="18" charset="0"/>
                <a:ea typeface="PMingLiU" panose="02020500000000000000" pitchFamily="18" charset="-120"/>
              </a:rPr>
              <a:t>（所羅巴伯）</a:t>
            </a:r>
            <a:r>
              <a:rPr lang="en-US" sz="3600" b="1" kern="100" dirty="0">
                <a:solidFill>
                  <a:srgbClr val="FFC000"/>
                </a:solidFill>
                <a:latin typeface="Times New Roman" panose="02020603050405020304" pitchFamily="18" charset="0"/>
                <a:ea typeface="PMingLiU" panose="02020500000000000000" pitchFamily="18" charset="-120"/>
              </a:rPr>
              <a:t>1:-6:			</a:t>
            </a:r>
            <a:r>
              <a:rPr lang="zh-TW" altLang="en-US" sz="3600" b="1" kern="100" dirty="0">
                <a:solidFill>
                  <a:srgbClr val="FFC000"/>
                </a:solidFill>
                <a:latin typeface="Times New Roman" panose="02020603050405020304" pitchFamily="18" charset="0"/>
                <a:ea typeface="PMingLiU" panose="02020500000000000000" pitchFamily="18" charset="-120"/>
              </a:rPr>
              <a:t>（以斯拉）</a:t>
            </a:r>
            <a:r>
              <a:rPr lang="en-US" sz="3600" b="1" kern="100" dirty="0">
                <a:solidFill>
                  <a:srgbClr val="FFC000"/>
                </a:solidFill>
                <a:latin typeface="Times New Roman" panose="02020603050405020304" pitchFamily="18" charset="0"/>
                <a:ea typeface="PMingLiU" panose="02020500000000000000" pitchFamily="18" charset="-120"/>
              </a:rPr>
              <a:t> 7:-10: </a:t>
            </a:r>
            <a:r>
              <a:rPr lang="en-US" altLang="zh-TW" sz="3600" b="1" kern="100" dirty="0">
                <a:solidFill>
                  <a:srgbClr val="FFFF00"/>
                </a:solidFill>
                <a:latin typeface="Times New Roman" panose="02020603050405020304" pitchFamily="18" charset="0"/>
                <a:ea typeface="PMingLiU" panose="02020500000000000000" pitchFamily="18" charset="-120"/>
              </a:rPr>
              <a:t>					</a:t>
            </a:r>
            <a:endParaRPr lang="en-US" sz="3600" b="1" kern="100" dirty="0">
              <a:solidFill>
                <a:srgbClr val="FFFF00"/>
              </a:solidFill>
              <a:latin typeface="Times New Roman" panose="02020603050405020304" pitchFamily="18" charset="0"/>
              <a:ea typeface="PMingLiU" panose="02020500000000000000" pitchFamily="18" charset="-120"/>
            </a:endParaRPr>
          </a:p>
          <a:p>
            <a:pPr>
              <a:tabLst>
                <a:tab pos="228600" algn="l"/>
              </a:tabLst>
            </a:pPr>
            <a:r>
              <a:rPr lang="en-US" sz="3600" b="1" kern="100" dirty="0">
                <a:solidFill>
                  <a:srgbClr val="FFFF00"/>
                </a:solidFill>
                <a:latin typeface="Times New Roman" panose="02020603050405020304" pitchFamily="18" charset="0"/>
                <a:ea typeface="PMingLiU" panose="02020500000000000000" pitchFamily="18" charset="-120"/>
              </a:rPr>
              <a:t>	A.</a:t>
            </a:r>
            <a:r>
              <a:rPr lang="zh-TW" altLang="en-US" sz="3600" b="1" kern="100" dirty="0">
                <a:solidFill>
                  <a:srgbClr val="FFFF00"/>
                </a:solidFill>
                <a:latin typeface="Times New Roman" panose="02020603050405020304" pitchFamily="18" charset="0"/>
                <a:ea typeface="PMingLiU" panose="02020500000000000000" pitchFamily="18" charset="-120"/>
              </a:rPr>
              <a:t>歸回</a:t>
            </a:r>
            <a:r>
              <a:rPr lang="en-US" sz="3600" b="1" kern="100" dirty="0">
                <a:solidFill>
                  <a:srgbClr val="FFFF00"/>
                </a:solidFill>
                <a:latin typeface="Times New Roman" panose="02020603050405020304" pitchFamily="18" charset="0"/>
                <a:ea typeface="PMingLiU" panose="02020500000000000000" pitchFamily="18" charset="-120"/>
              </a:rPr>
              <a:t> (1:-2:)			  A.</a:t>
            </a:r>
            <a:r>
              <a:rPr lang="zh-TW" altLang="en-US" sz="3600" b="1" kern="100" dirty="0">
                <a:solidFill>
                  <a:srgbClr val="FFFF00"/>
                </a:solidFill>
                <a:latin typeface="Times New Roman" panose="02020603050405020304" pitchFamily="18" charset="0"/>
                <a:ea typeface="PMingLiU" panose="02020500000000000000" pitchFamily="18" charset="-120"/>
              </a:rPr>
              <a:t>歸回</a:t>
            </a:r>
            <a:r>
              <a:rPr lang="en-US" sz="3600" b="1" kern="100" dirty="0">
                <a:solidFill>
                  <a:srgbClr val="FFFF00"/>
                </a:solidFill>
                <a:latin typeface="Times New Roman" panose="02020603050405020304" pitchFamily="18" charset="0"/>
                <a:ea typeface="PMingLiU" panose="02020500000000000000" pitchFamily="18" charset="-120"/>
              </a:rPr>
              <a:t> (7:-</a:t>
            </a:r>
            <a:r>
              <a:rPr lang="en-US" sz="3600" b="1" kern="100" dirty="0" smtClean="0">
                <a:solidFill>
                  <a:srgbClr val="FFFF00"/>
                </a:solidFill>
                <a:latin typeface="Times New Roman" panose="02020603050405020304" pitchFamily="18" charset="0"/>
                <a:ea typeface="PMingLiU" panose="02020500000000000000" pitchFamily="18" charset="-120"/>
              </a:rPr>
              <a:t>8:)</a:t>
            </a:r>
            <a:endParaRPr lang="en-US" sz="3600" b="1" kern="100" dirty="0">
              <a:solidFill>
                <a:srgbClr val="FFFF00"/>
              </a:solidFill>
              <a:latin typeface="Times New Roman" panose="02020603050405020304" pitchFamily="18" charset="0"/>
              <a:ea typeface="PMingLiU" panose="02020500000000000000" pitchFamily="18" charset="-120"/>
            </a:endParaRPr>
          </a:p>
          <a:p>
            <a:pPr>
              <a:tabLst>
                <a:tab pos="228600" algn="l"/>
              </a:tabLst>
            </a:pPr>
            <a:r>
              <a:rPr lang="en-US" sz="3600" b="1" kern="100" dirty="0">
                <a:solidFill>
                  <a:srgbClr val="FFFF00"/>
                </a:solidFill>
                <a:latin typeface="Times New Roman" panose="02020603050405020304" pitchFamily="18" charset="0"/>
                <a:ea typeface="PMingLiU" panose="02020500000000000000" pitchFamily="18" charset="-120"/>
              </a:rPr>
              <a:t>		(</a:t>
            </a:r>
            <a:r>
              <a:rPr lang="zh-TW" altLang="en-US" sz="3600" b="1" kern="100" dirty="0">
                <a:solidFill>
                  <a:srgbClr val="FFFF00"/>
                </a:solidFill>
                <a:latin typeface="Times New Roman" panose="02020603050405020304" pitchFamily="18" charset="0"/>
                <a:ea typeface="PMingLiU" panose="02020500000000000000" pitchFamily="18" charset="-120"/>
              </a:rPr>
              <a:t>一</a:t>
            </a:r>
            <a:r>
              <a:rPr lang="en-US" sz="3600" b="1" kern="100" dirty="0">
                <a:solidFill>
                  <a:srgbClr val="FFFF00"/>
                </a:solidFill>
                <a:latin typeface="Times New Roman" panose="02020603050405020304" pitchFamily="18" charset="0"/>
                <a:ea typeface="PMingLiU" panose="02020500000000000000" pitchFamily="18" charset="-120"/>
              </a:rPr>
              <a:t>)</a:t>
            </a:r>
            <a:r>
              <a:rPr lang="zh-TW" altLang="en-US" sz="3600" b="1" kern="100" dirty="0">
                <a:solidFill>
                  <a:srgbClr val="FFFF00"/>
                </a:solidFill>
                <a:latin typeface="Times New Roman" panose="02020603050405020304" pitchFamily="18" charset="0"/>
                <a:ea typeface="PMingLiU" panose="02020500000000000000" pitchFamily="18" charset="-120"/>
              </a:rPr>
              <a:t>古列下諭</a:t>
            </a:r>
            <a:r>
              <a:rPr lang="en-US" sz="3600" b="1" kern="100" dirty="0">
                <a:solidFill>
                  <a:srgbClr val="FFFF00"/>
                </a:solidFill>
                <a:latin typeface="Times New Roman" panose="02020603050405020304" pitchFamily="18" charset="0"/>
                <a:ea typeface="PMingLiU" panose="02020500000000000000" pitchFamily="18" charset="-120"/>
              </a:rPr>
              <a:t> (1: )			(</a:t>
            </a:r>
            <a:r>
              <a:rPr lang="zh-TW" altLang="en-US" sz="3600" b="1" kern="100" dirty="0">
                <a:solidFill>
                  <a:srgbClr val="FFFF00"/>
                </a:solidFill>
                <a:latin typeface="Times New Roman" panose="02020603050405020304" pitchFamily="18" charset="0"/>
                <a:ea typeface="PMingLiU" panose="02020500000000000000" pitchFamily="18" charset="-120"/>
              </a:rPr>
              <a:t>一</a:t>
            </a:r>
            <a:r>
              <a:rPr lang="en-US" sz="3600" b="1" kern="100" dirty="0">
                <a:solidFill>
                  <a:srgbClr val="FFFF00"/>
                </a:solidFill>
                <a:latin typeface="Times New Roman" panose="02020603050405020304" pitchFamily="18" charset="0"/>
                <a:ea typeface="PMingLiU" panose="02020500000000000000" pitchFamily="18" charset="-120"/>
              </a:rPr>
              <a:t>)</a:t>
            </a:r>
            <a:r>
              <a:rPr lang="zh-TW" altLang="en-US" sz="3600" b="1" kern="100" dirty="0">
                <a:solidFill>
                  <a:srgbClr val="FFFF00"/>
                </a:solidFill>
                <a:latin typeface="Times New Roman" panose="02020603050405020304" pitchFamily="18" charset="0"/>
                <a:ea typeface="PMingLiU" panose="02020500000000000000" pitchFamily="18" charset="-120"/>
              </a:rPr>
              <a:t>亞達薛西下諭</a:t>
            </a:r>
            <a:r>
              <a:rPr lang="en-US" sz="3600" b="1" kern="100" dirty="0">
                <a:solidFill>
                  <a:srgbClr val="FFFF00"/>
                </a:solidFill>
                <a:latin typeface="Times New Roman" panose="02020603050405020304" pitchFamily="18" charset="0"/>
                <a:ea typeface="PMingLiU" panose="02020500000000000000" pitchFamily="18" charset="-120"/>
              </a:rPr>
              <a:t> (7: )</a:t>
            </a:r>
          </a:p>
          <a:p>
            <a:pPr>
              <a:tabLst>
                <a:tab pos="228600" algn="l"/>
              </a:tabLst>
            </a:pPr>
            <a:r>
              <a:rPr lang="en-US" sz="3600" b="1" kern="100" dirty="0">
                <a:solidFill>
                  <a:srgbClr val="FFFF00"/>
                </a:solidFill>
                <a:latin typeface="Times New Roman" panose="02020603050405020304" pitchFamily="18" charset="0"/>
                <a:ea typeface="PMingLiU" panose="02020500000000000000" pitchFamily="18" charset="-120"/>
              </a:rPr>
              <a:t>		(</a:t>
            </a:r>
            <a:r>
              <a:rPr lang="zh-TW" altLang="en-US" sz="3600" b="1" kern="100" dirty="0">
                <a:solidFill>
                  <a:srgbClr val="FFFF00"/>
                </a:solidFill>
                <a:latin typeface="Times New Roman" panose="02020603050405020304" pitchFamily="18" charset="0"/>
                <a:ea typeface="PMingLiU" panose="02020500000000000000" pitchFamily="18" charset="-120"/>
              </a:rPr>
              <a:t>二</a:t>
            </a:r>
            <a:r>
              <a:rPr lang="en-US" sz="3600" b="1" kern="100" dirty="0">
                <a:solidFill>
                  <a:srgbClr val="FFFF00"/>
                </a:solidFill>
                <a:latin typeface="Times New Roman" panose="02020603050405020304" pitchFamily="18" charset="0"/>
                <a:ea typeface="PMingLiU" panose="02020500000000000000" pitchFamily="18" charset="-120"/>
              </a:rPr>
              <a:t>)</a:t>
            </a:r>
            <a:r>
              <a:rPr lang="zh-TW" altLang="en-US" sz="3600" b="1" kern="100" dirty="0">
                <a:solidFill>
                  <a:srgbClr val="FFFF00"/>
                </a:solidFill>
                <a:latin typeface="Times New Roman" panose="02020603050405020304" pitchFamily="18" charset="0"/>
                <a:ea typeface="PMingLiU" panose="02020500000000000000" pitchFamily="18" charset="-120"/>
              </a:rPr>
              <a:t>回國人數</a:t>
            </a:r>
            <a:r>
              <a:rPr lang="en-US" sz="3600" b="1" kern="100" dirty="0">
                <a:solidFill>
                  <a:srgbClr val="FFFF00"/>
                </a:solidFill>
                <a:latin typeface="Times New Roman" panose="02020603050405020304" pitchFamily="18" charset="0"/>
                <a:ea typeface="PMingLiU" panose="02020500000000000000" pitchFamily="18" charset="-120"/>
              </a:rPr>
              <a:t> (2: )			(</a:t>
            </a:r>
            <a:r>
              <a:rPr lang="zh-TW" altLang="en-US" sz="3600" b="1" kern="100" dirty="0">
                <a:solidFill>
                  <a:srgbClr val="FFFF00"/>
                </a:solidFill>
                <a:latin typeface="Times New Roman" panose="02020603050405020304" pitchFamily="18" charset="0"/>
                <a:ea typeface="PMingLiU" panose="02020500000000000000" pitchFamily="18" charset="-120"/>
              </a:rPr>
              <a:t>二</a:t>
            </a:r>
            <a:r>
              <a:rPr lang="en-US" sz="3600" b="1" kern="100" dirty="0">
                <a:solidFill>
                  <a:srgbClr val="FFFF00"/>
                </a:solidFill>
                <a:latin typeface="Times New Roman" panose="02020603050405020304" pitchFamily="18" charset="0"/>
                <a:ea typeface="PMingLiU" panose="02020500000000000000" pitchFamily="18" charset="-120"/>
              </a:rPr>
              <a:t>)</a:t>
            </a:r>
            <a:r>
              <a:rPr lang="zh-TW" altLang="en-US" sz="3600" b="1" kern="100" dirty="0">
                <a:solidFill>
                  <a:srgbClr val="FFFF00"/>
                </a:solidFill>
                <a:latin typeface="Times New Roman" panose="02020603050405020304" pitchFamily="18" charset="0"/>
                <a:ea typeface="PMingLiU" panose="02020500000000000000" pitchFamily="18" charset="-120"/>
              </a:rPr>
              <a:t>回國人數</a:t>
            </a:r>
            <a:r>
              <a:rPr lang="en-US" sz="3600" b="1" kern="100" dirty="0">
                <a:solidFill>
                  <a:srgbClr val="FFFF00"/>
                </a:solidFill>
                <a:latin typeface="Times New Roman" panose="02020603050405020304" pitchFamily="18" charset="0"/>
                <a:ea typeface="PMingLiU" panose="02020500000000000000" pitchFamily="18" charset="-120"/>
              </a:rPr>
              <a:t> (8: )</a:t>
            </a:r>
          </a:p>
          <a:p>
            <a:pPr>
              <a:tabLst>
                <a:tab pos="228600" algn="l"/>
              </a:tabLst>
            </a:pPr>
            <a:r>
              <a:rPr lang="en-US" sz="3600" b="1" kern="100" dirty="0">
                <a:solidFill>
                  <a:srgbClr val="FFFF00"/>
                </a:solidFill>
                <a:latin typeface="Times New Roman" panose="02020603050405020304" pitchFamily="18" charset="0"/>
                <a:ea typeface="PMingLiU" panose="02020500000000000000" pitchFamily="18" charset="-120"/>
              </a:rPr>
              <a:t>	B.</a:t>
            </a:r>
            <a:r>
              <a:rPr lang="zh-TW" altLang="en-US" sz="3600" b="1" kern="100" dirty="0">
                <a:solidFill>
                  <a:srgbClr val="FFFF00"/>
                </a:solidFill>
                <a:latin typeface="Times New Roman" panose="02020603050405020304" pitchFamily="18" charset="0"/>
                <a:ea typeface="PMingLiU" panose="02020500000000000000" pitchFamily="18" charset="-120"/>
              </a:rPr>
              <a:t>建殿</a:t>
            </a:r>
            <a:r>
              <a:rPr lang="en-US" sz="3600" b="1" kern="100" dirty="0">
                <a:solidFill>
                  <a:srgbClr val="FFFF00"/>
                </a:solidFill>
                <a:latin typeface="Times New Roman" panose="02020603050405020304" pitchFamily="18" charset="0"/>
                <a:ea typeface="PMingLiU" panose="02020500000000000000" pitchFamily="18" charset="-120"/>
              </a:rPr>
              <a:t> (3:-</a:t>
            </a:r>
            <a:r>
              <a:rPr lang="en-US" sz="3600" b="1" kern="100" dirty="0" smtClean="0">
                <a:solidFill>
                  <a:srgbClr val="FFFF00"/>
                </a:solidFill>
                <a:latin typeface="Times New Roman" panose="02020603050405020304" pitchFamily="18" charset="0"/>
                <a:ea typeface="PMingLiU" panose="02020500000000000000" pitchFamily="18" charset="-120"/>
              </a:rPr>
              <a:t>6:)</a:t>
            </a:r>
            <a:r>
              <a:rPr lang="en-US" sz="3600" b="1" kern="100" dirty="0">
                <a:solidFill>
                  <a:srgbClr val="FFFF00"/>
                </a:solidFill>
                <a:latin typeface="Times New Roman" panose="02020603050405020304" pitchFamily="18" charset="0"/>
                <a:ea typeface="PMingLiU" panose="02020500000000000000" pitchFamily="18" charset="-120"/>
              </a:rPr>
              <a:t>			  B.</a:t>
            </a:r>
            <a:r>
              <a:rPr lang="zh-TW" altLang="en-US" sz="3600" b="1" kern="100" dirty="0">
                <a:solidFill>
                  <a:srgbClr val="FFFF00"/>
                </a:solidFill>
                <a:latin typeface="Times New Roman" panose="02020603050405020304" pitchFamily="18" charset="0"/>
                <a:ea typeface="PMingLiU" panose="02020500000000000000" pitchFamily="18" charset="-120"/>
              </a:rPr>
              <a:t>復興</a:t>
            </a:r>
            <a:r>
              <a:rPr lang="en-US" sz="3600" b="1" kern="100" dirty="0">
                <a:solidFill>
                  <a:srgbClr val="FFFF00"/>
                </a:solidFill>
                <a:latin typeface="Times New Roman" panose="02020603050405020304" pitchFamily="18" charset="0"/>
                <a:ea typeface="PMingLiU" panose="02020500000000000000" pitchFamily="18" charset="-120"/>
              </a:rPr>
              <a:t> (9:-</a:t>
            </a:r>
            <a:r>
              <a:rPr lang="en-US" sz="3600" b="1" kern="100" dirty="0" smtClean="0">
                <a:solidFill>
                  <a:srgbClr val="FFFF00"/>
                </a:solidFill>
                <a:latin typeface="Times New Roman" panose="02020603050405020304" pitchFamily="18" charset="0"/>
                <a:ea typeface="PMingLiU" panose="02020500000000000000" pitchFamily="18" charset="-120"/>
              </a:rPr>
              <a:t>10:)</a:t>
            </a:r>
            <a:endParaRPr lang="en-US" sz="3600" b="1" kern="100" dirty="0">
              <a:solidFill>
                <a:srgbClr val="FFFF00"/>
              </a:solidFill>
              <a:latin typeface="Times New Roman" panose="02020603050405020304" pitchFamily="18" charset="0"/>
              <a:ea typeface="PMingLiU" panose="02020500000000000000" pitchFamily="18" charset="-120"/>
            </a:endParaRPr>
          </a:p>
          <a:p>
            <a:pPr>
              <a:tabLst>
                <a:tab pos="228600" algn="l"/>
              </a:tabLst>
            </a:pPr>
            <a:r>
              <a:rPr lang="en-US" sz="3600" b="1" kern="100" dirty="0">
                <a:solidFill>
                  <a:srgbClr val="FFFF00"/>
                </a:solidFill>
                <a:latin typeface="Times New Roman" panose="02020603050405020304" pitchFamily="18" charset="0"/>
                <a:ea typeface="PMingLiU" panose="02020500000000000000" pitchFamily="18" charset="-120"/>
              </a:rPr>
              <a:t>			(</a:t>
            </a:r>
            <a:r>
              <a:rPr lang="zh-TW" altLang="en-US" sz="3600" b="1" kern="100" dirty="0">
                <a:solidFill>
                  <a:srgbClr val="FFFF00"/>
                </a:solidFill>
                <a:latin typeface="Times New Roman" panose="02020603050405020304" pitchFamily="18" charset="0"/>
                <a:ea typeface="PMingLiU" panose="02020500000000000000" pitchFamily="18" charset="-120"/>
              </a:rPr>
              <a:t>一</a:t>
            </a:r>
            <a:r>
              <a:rPr lang="en-US" sz="3600" b="1" kern="100" dirty="0">
                <a:solidFill>
                  <a:srgbClr val="FFFF00"/>
                </a:solidFill>
                <a:latin typeface="Times New Roman" panose="02020603050405020304" pitchFamily="18" charset="0"/>
                <a:ea typeface="PMingLiU" panose="02020500000000000000" pitchFamily="18" charset="-120"/>
              </a:rPr>
              <a:t>)</a:t>
            </a:r>
            <a:r>
              <a:rPr lang="zh-TW" altLang="en-US" sz="3600" b="1" kern="100" dirty="0">
                <a:solidFill>
                  <a:srgbClr val="FFFF00"/>
                </a:solidFill>
                <a:latin typeface="Times New Roman" panose="02020603050405020304" pitchFamily="18" charset="0"/>
                <a:ea typeface="PMingLiU" panose="02020500000000000000" pitchFamily="18" charset="-120"/>
              </a:rPr>
              <a:t>開工</a:t>
            </a:r>
            <a:r>
              <a:rPr lang="en-US" sz="3600" b="1" kern="100" dirty="0">
                <a:solidFill>
                  <a:srgbClr val="FFFF00"/>
                </a:solidFill>
                <a:latin typeface="Times New Roman" panose="02020603050405020304" pitchFamily="18" charset="0"/>
                <a:ea typeface="PMingLiU" panose="02020500000000000000" pitchFamily="18" charset="-120"/>
              </a:rPr>
              <a:t> (3: )			(</a:t>
            </a:r>
            <a:r>
              <a:rPr lang="zh-TW" altLang="en-US" sz="3600" b="1" kern="100" dirty="0">
                <a:solidFill>
                  <a:srgbClr val="FFFF00"/>
                </a:solidFill>
                <a:latin typeface="Times New Roman" panose="02020603050405020304" pitchFamily="18" charset="0"/>
                <a:ea typeface="PMingLiU" panose="02020500000000000000" pitchFamily="18" charset="-120"/>
              </a:rPr>
              <a:t>一</a:t>
            </a:r>
            <a:r>
              <a:rPr lang="en-US" sz="3600" b="1" kern="100" dirty="0">
                <a:solidFill>
                  <a:srgbClr val="FFFF00"/>
                </a:solidFill>
                <a:latin typeface="Times New Roman" panose="02020603050405020304" pitchFamily="18" charset="0"/>
                <a:ea typeface="PMingLiU" panose="02020500000000000000" pitchFamily="18" charset="-120"/>
              </a:rPr>
              <a:t>)</a:t>
            </a:r>
            <a:r>
              <a:rPr lang="zh-TW" altLang="en-US" sz="3600" b="1" kern="100" dirty="0">
                <a:solidFill>
                  <a:srgbClr val="FFFF00"/>
                </a:solidFill>
                <a:latin typeface="Times New Roman" panose="02020603050405020304" pitchFamily="18" charset="0"/>
                <a:ea typeface="PMingLiU" panose="02020500000000000000" pitchFamily="18" charset="-120"/>
              </a:rPr>
              <a:t>個人傷痛祈求</a:t>
            </a:r>
            <a:r>
              <a:rPr lang="en-US" sz="3600" b="1" kern="100" dirty="0">
                <a:solidFill>
                  <a:srgbClr val="FFFF00"/>
                </a:solidFill>
                <a:latin typeface="Times New Roman" panose="02020603050405020304" pitchFamily="18" charset="0"/>
                <a:ea typeface="PMingLiU" panose="02020500000000000000" pitchFamily="18" charset="-120"/>
              </a:rPr>
              <a:t> (9: )</a:t>
            </a:r>
          </a:p>
          <a:p>
            <a:pPr>
              <a:tabLst>
                <a:tab pos="228600" algn="l"/>
              </a:tabLst>
            </a:pPr>
            <a:r>
              <a:rPr lang="en-US" sz="3600" b="1" kern="100" dirty="0">
                <a:solidFill>
                  <a:srgbClr val="FFFF00"/>
                </a:solidFill>
                <a:latin typeface="Times New Roman" panose="02020603050405020304" pitchFamily="18" charset="0"/>
                <a:ea typeface="PMingLiU" panose="02020500000000000000" pitchFamily="18" charset="-120"/>
              </a:rPr>
              <a:t>			(</a:t>
            </a:r>
            <a:r>
              <a:rPr lang="zh-TW" altLang="en-US" sz="3600" b="1" kern="100" dirty="0">
                <a:solidFill>
                  <a:srgbClr val="FFFF00"/>
                </a:solidFill>
                <a:latin typeface="Times New Roman" panose="02020603050405020304" pitchFamily="18" charset="0"/>
                <a:ea typeface="PMingLiU" panose="02020500000000000000" pitchFamily="18" charset="-120"/>
              </a:rPr>
              <a:t>二</a:t>
            </a:r>
            <a:r>
              <a:rPr lang="en-US" sz="3600" b="1" kern="100" dirty="0">
                <a:solidFill>
                  <a:srgbClr val="FFFF00"/>
                </a:solidFill>
                <a:latin typeface="Times New Roman" panose="02020603050405020304" pitchFamily="18" charset="0"/>
                <a:ea typeface="PMingLiU" panose="02020500000000000000" pitchFamily="18" charset="-120"/>
              </a:rPr>
              <a:t>)</a:t>
            </a:r>
            <a:r>
              <a:rPr lang="zh-TW" altLang="en-US" sz="3600" b="1" kern="100" dirty="0">
                <a:solidFill>
                  <a:srgbClr val="FFFF00"/>
                </a:solidFill>
                <a:latin typeface="Times New Roman" panose="02020603050405020304" pitchFamily="18" charset="0"/>
                <a:ea typeface="PMingLiU" panose="02020500000000000000" pitchFamily="18" charset="-120"/>
              </a:rPr>
              <a:t>停工</a:t>
            </a:r>
            <a:r>
              <a:rPr lang="en-US" sz="3600" b="1" kern="100" dirty="0">
                <a:solidFill>
                  <a:srgbClr val="FFFF00"/>
                </a:solidFill>
                <a:latin typeface="Times New Roman" panose="02020603050405020304" pitchFamily="18" charset="0"/>
                <a:ea typeface="PMingLiU" panose="02020500000000000000" pitchFamily="18" charset="-120"/>
              </a:rPr>
              <a:t> (4: )			(</a:t>
            </a:r>
            <a:r>
              <a:rPr lang="zh-TW" altLang="en-US" sz="3600" b="1" kern="100" dirty="0">
                <a:solidFill>
                  <a:srgbClr val="FFFF00"/>
                </a:solidFill>
                <a:latin typeface="Times New Roman" panose="02020603050405020304" pitchFamily="18" charset="0"/>
                <a:ea typeface="PMingLiU" panose="02020500000000000000" pitchFamily="18" charset="-120"/>
              </a:rPr>
              <a:t>二</a:t>
            </a:r>
            <a:r>
              <a:rPr lang="en-US" sz="3600" b="1" kern="100" dirty="0">
                <a:solidFill>
                  <a:srgbClr val="FFFF00"/>
                </a:solidFill>
                <a:latin typeface="Times New Roman" panose="02020603050405020304" pitchFamily="18" charset="0"/>
                <a:ea typeface="PMingLiU" panose="02020500000000000000" pitchFamily="18" charset="-120"/>
              </a:rPr>
              <a:t>)</a:t>
            </a:r>
            <a:r>
              <a:rPr lang="zh-TW" altLang="en-US" sz="3600" b="1" kern="100" dirty="0">
                <a:solidFill>
                  <a:srgbClr val="FFFF00"/>
                </a:solidFill>
                <a:latin typeface="Times New Roman" panose="02020603050405020304" pitchFamily="18" charset="0"/>
                <a:ea typeface="PMingLiU" panose="02020500000000000000" pitchFamily="18" charset="-120"/>
              </a:rPr>
              <a:t>會眾悔罪革新</a:t>
            </a:r>
            <a:r>
              <a:rPr lang="en-US" sz="3600" b="1" kern="100" dirty="0">
                <a:solidFill>
                  <a:srgbClr val="FFFF00"/>
                </a:solidFill>
                <a:latin typeface="Times New Roman" panose="02020603050405020304" pitchFamily="18" charset="0"/>
                <a:ea typeface="PMingLiU" panose="02020500000000000000" pitchFamily="18" charset="-120"/>
              </a:rPr>
              <a:t> (10: )</a:t>
            </a:r>
          </a:p>
          <a:p>
            <a:pPr>
              <a:tabLst>
                <a:tab pos="228600" algn="l"/>
              </a:tabLst>
            </a:pPr>
            <a:r>
              <a:rPr lang="en-US" sz="3600" b="1" kern="100" dirty="0">
                <a:solidFill>
                  <a:srgbClr val="FFFF00"/>
                </a:solidFill>
                <a:latin typeface="Times New Roman" panose="02020603050405020304" pitchFamily="18" charset="0"/>
                <a:ea typeface="PMingLiU" panose="02020500000000000000" pitchFamily="18" charset="-120"/>
              </a:rPr>
              <a:t>			(</a:t>
            </a:r>
            <a:r>
              <a:rPr lang="zh-TW" altLang="en-US" sz="3600" b="1" kern="100" dirty="0">
                <a:solidFill>
                  <a:srgbClr val="FFFF00"/>
                </a:solidFill>
                <a:latin typeface="Times New Roman" panose="02020603050405020304" pitchFamily="18" charset="0"/>
                <a:ea typeface="PMingLiU" panose="02020500000000000000" pitchFamily="18" charset="-120"/>
              </a:rPr>
              <a:t>三</a:t>
            </a:r>
            <a:r>
              <a:rPr lang="en-US" sz="3600" b="1" kern="100" dirty="0">
                <a:solidFill>
                  <a:srgbClr val="FFFF00"/>
                </a:solidFill>
                <a:latin typeface="Times New Roman" panose="02020603050405020304" pitchFamily="18" charset="0"/>
                <a:ea typeface="PMingLiU" panose="02020500000000000000" pitchFamily="18" charset="-120"/>
              </a:rPr>
              <a:t>)</a:t>
            </a:r>
            <a:r>
              <a:rPr lang="zh-TW" altLang="en-US" sz="3600" b="1" kern="100" dirty="0">
                <a:solidFill>
                  <a:srgbClr val="FFFF00"/>
                </a:solidFill>
                <a:latin typeface="Times New Roman" panose="02020603050405020304" pitchFamily="18" charset="0"/>
                <a:ea typeface="PMingLiU" panose="02020500000000000000" pitchFamily="18" charset="-120"/>
              </a:rPr>
              <a:t>復工</a:t>
            </a:r>
            <a:r>
              <a:rPr lang="en-US" sz="3600" b="1" kern="100" dirty="0">
                <a:solidFill>
                  <a:srgbClr val="FFFF00"/>
                </a:solidFill>
                <a:latin typeface="Times New Roman" panose="02020603050405020304" pitchFamily="18" charset="0"/>
                <a:ea typeface="PMingLiU" panose="02020500000000000000" pitchFamily="18" charset="-120"/>
              </a:rPr>
              <a:t> (5: )</a:t>
            </a:r>
          </a:p>
          <a:p>
            <a:pPr>
              <a:tabLst>
                <a:tab pos="228600" algn="l"/>
              </a:tabLst>
            </a:pPr>
            <a:r>
              <a:rPr lang="en-US" sz="3600" b="1" kern="100" dirty="0">
                <a:solidFill>
                  <a:srgbClr val="FFFF00"/>
                </a:solidFill>
                <a:latin typeface="Times New Roman" panose="02020603050405020304" pitchFamily="18" charset="0"/>
                <a:ea typeface="PMingLiU" panose="02020500000000000000" pitchFamily="18" charset="-120"/>
              </a:rPr>
              <a:t>			(</a:t>
            </a:r>
            <a:r>
              <a:rPr lang="zh-TW" altLang="en-US" sz="3600" b="1" kern="100" dirty="0">
                <a:solidFill>
                  <a:srgbClr val="FFFF00"/>
                </a:solidFill>
                <a:latin typeface="Times New Roman" panose="02020603050405020304" pitchFamily="18" charset="0"/>
                <a:ea typeface="PMingLiU" panose="02020500000000000000" pitchFamily="18" charset="-120"/>
              </a:rPr>
              <a:t>四</a:t>
            </a:r>
            <a:r>
              <a:rPr lang="en-US" sz="3600" b="1" kern="100" dirty="0">
                <a:solidFill>
                  <a:srgbClr val="FFFF00"/>
                </a:solidFill>
                <a:latin typeface="Times New Roman" panose="02020603050405020304" pitchFamily="18" charset="0"/>
                <a:ea typeface="PMingLiU" panose="02020500000000000000" pitchFamily="18" charset="-120"/>
              </a:rPr>
              <a:t>)</a:t>
            </a:r>
            <a:r>
              <a:rPr lang="zh-TW" altLang="en-US" sz="3600" b="1" kern="100" dirty="0">
                <a:solidFill>
                  <a:srgbClr val="FFFF00"/>
                </a:solidFill>
                <a:latin typeface="Times New Roman" panose="02020603050405020304" pitchFamily="18" charset="0"/>
                <a:ea typeface="PMingLiU" panose="02020500000000000000" pitchFamily="18" charset="-120"/>
              </a:rPr>
              <a:t>完工</a:t>
            </a:r>
            <a:r>
              <a:rPr lang="en-US" sz="3600" b="1" kern="100" dirty="0">
                <a:solidFill>
                  <a:srgbClr val="FFFF00"/>
                </a:solidFill>
                <a:latin typeface="Times New Roman" panose="02020603050405020304" pitchFamily="18" charset="0"/>
                <a:ea typeface="PMingLiU" panose="02020500000000000000" pitchFamily="18" charset="-120"/>
              </a:rPr>
              <a:t> (6: )</a:t>
            </a:r>
            <a:endParaRPr lang="en-US" sz="2800" b="1" kern="100" dirty="0">
              <a:solidFill>
                <a:srgbClr val="FFFF00"/>
              </a:solidFill>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22397389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descr="Newsprint">
            <a:extLst>
              <a:ext uri="{FF2B5EF4-FFF2-40B4-BE49-F238E27FC236}">
                <a16:creationId xmlns:a16="http://schemas.microsoft.com/office/drawing/2014/main" xmlns="" id="{5B494E3C-AF2E-48FC-99E8-D50B15F18B7C}"/>
              </a:ext>
            </a:extLst>
          </p:cNvPr>
          <p:cNvSpPr>
            <a:spLocks noChangeArrowheads="1"/>
          </p:cNvSpPr>
          <p:nvPr/>
        </p:nvSpPr>
        <p:spPr bwMode="auto">
          <a:xfrm>
            <a:off x="854764" y="1066800"/>
            <a:ext cx="2514599" cy="762000"/>
          </a:xfrm>
          <a:prstGeom prst="rect">
            <a:avLst/>
          </a:prstGeom>
          <a:solidFill>
            <a:srgbClr val="002060"/>
          </a:solidFill>
          <a:ln w="9525">
            <a:solidFill>
              <a:schemeClr val="bg2"/>
            </a:solidFill>
            <a:miter lim="800000"/>
            <a:headEnd/>
            <a:tailEnd/>
          </a:ln>
          <a:effectLst/>
        </p:spPr>
        <p:txBody>
          <a:bodyPr wrap="none" anchor="ctr"/>
          <a:lstStyle/>
          <a:p>
            <a:pPr algn="ctr">
              <a:spcAft>
                <a:spcPct val="20000"/>
              </a:spcAft>
            </a:pPr>
            <a:r>
              <a:rPr lang="zh-TW" altLang="en-US" sz="4000" b="1" dirty="0">
                <a:solidFill>
                  <a:srgbClr val="FFFF00"/>
                </a:solidFill>
                <a:latin typeface="SimSun" panose="02010600030101010101" pitchFamily="2" charset="-122"/>
                <a:ea typeface="SimSun" panose="02010600030101010101" pitchFamily="2" charset="-122"/>
              </a:rPr>
              <a:t>分段</a:t>
            </a:r>
          </a:p>
        </p:txBody>
      </p:sp>
      <p:sp>
        <p:nvSpPr>
          <p:cNvPr id="2053" name="Rectangle 5" descr="Parchment">
            <a:extLst>
              <a:ext uri="{FF2B5EF4-FFF2-40B4-BE49-F238E27FC236}">
                <a16:creationId xmlns:a16="http://schemas.microsoft.com/office/drawing/2014/main" xmlns="" id="{9AB265B4-07A7-4F14-AF56-2170644D38A4}"/>
              </a:ext>
            </a:extLst>
          </p:cNvPr>
          <p:cNvSpPr>
            <a:spLocks noChangeArrowheads="1"/>
          </p:cNvSpPr>
          <p:nvPr/>
        </p:nvSpPr>
        <p:spPr bwMode="auto">
          <a:xfrm>
            <a:off x="3407463" y="1066800"/>
            <a:ext cx="4215850" cy="762000"/>
          </a:xfrm>
          <a:prstGeom prst="rect">
            <a:avLst/>
          </a:prstGeom>
          <a:blipFill dpi="0" rotWithShape="1">
            <a:blip r:embed="rId2"/>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en-US" altLang="en-US" sz="4000" b="1">
                <a:solidFill>
                  <a:schemeClr val="bg1"/>
                </a:solidFill>
                <a:latin typeface="SimSun" panose="02010600030101010101" pitchFamily="2" charset="-122"/>
                <a:ea typeface="SimSun" panose="02010600030101010101" pitchFamily="2" charset="-122"/>
              </a:rPr>
              <a:t>1-6章</a:t>
            </a:r>
            <a:endParaRPr lang="zh-TW" altLang="en-US" sz="4000" b="1">
              <a:solidFill>
                <a:schemeClr val="bg1"/>
              </a:solidFill>
              <a:latin typeface="SimSun" panose="02010600030101010101" pitchFamily="2" charset="-122"/>
              <a:ea typeface="SimSun" panose="02010600030101010101" pitchFamily="2" charset="-122"/>
            </a:endParaRPr>
          </a:p>
        </p:txBody>
      </p:sp>
      <p:sp>
        <p:nvSpPr>
          <p:cNvPr id="2054" name="Rectangle 6" descr="Blue tissue paper">
            <a:extLst>
              <a:ext uri="{FF2B5EF4-FFF2-40B4-BE49-F238E27FC236}">
                <a16:creationId xmlns:a16="http://schemas.microsoft.com/office/drawing/2014/main" xmlns="" id="{AA68204C-B86E-4031-A0AE-AAB722909146}"/>
              </a:ext>
            </a:extLst>
          </p:cNvPr>
          <p:cNvSpPr>
            <a:spLocks noChangeArrowheads="1"/>
          </p:cNvSpPr>
          <p:nvPr/>
        </p:nvSpPr>
        <p:spPr bwMode="auto">
          <a:xfrm>
            <a:off x="7623313" y="1068457"/>
            <a:ext cx="3528391" cy="762000"/>
          </a:xfrm>
          <a:prstGeom prst="rect">
            <a:avLst/>
          </a:prstGeom>
          <a:blipFill dpi="0" rotWithShape="1">
            <a:blip r:embed="rId3"/>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en-US" altLang="zh-TW" sz="4000" b="1">
                <a:solidFill>
                  <a:schemeClr val="bg1"/>
                </a:solidFill>
                <a:latin typeface="SimSun" panose="02010600030101010101" pitchFamily="2" charset="-122"/>
                <a:ea typeface="SimSun" panose="02010600030101010101" pitchFamily="2" charset="-122"/>
              </a:rPr>
              <a:t>7-10</a:t>
            </a:r>
            <a:r>
              <a:rPr lang="zh-TW" altLang="en-US" sz="4000" b="1">
                <a:solidFill>
                  <a:schemeClr val="bg1"/>
                </a:solidFill>
                <a:latin typeface="SimSun" panose="02010600030101010101" pitchFamily="2" charset="-122"/>
                <a:ea typeface="SimSun" panose="02010600030101010101" pitchFamily="2" charset="-122"/>
              </a:rPr>
              <a:t>章</a:t>
            </a:r>
          </a:p>
        </p:txBody>
      </p:sp>
      <p:sp>
        <p:nvSpPr>
          <p:cNvPr id="2055" name="Rectangle 7" descr="Newsprint">
            <a:extLst>
              <a:ext uri="{FF2B5EF4-FFF2-40B4-BE49-F238E27FC236}">
                <a16:creationId xmlns:a16="http://schemas.microsoft.com/office/drawing/2014/main" xmlns="" id="{218CC9D6-01CD-4EDB-85C4-5490B334217A}"/>
              </a:ext>
            </a:extLst>
          </p:cNvPr>
          <p:cNvSpPr>
            <a:spLocks noChangeArrowheads="1"/>
          </p:cNvSpPr>
          <p:nvPr/>
        </p:nvSpPr>
        <p:spPr bwMode="auto">
          <a:xfrm>
            <a:off x="854763" y="1828800"/>
            <a:ext cx="2514600" cy="762000"/>
          </a:xfrm>
          <a:prstGeom prst="rect">
            <a:avLst/>
          </a:prstGeom>
          <a:solidFill>
            <a:srgbClr val="002060"/>
          </a:solidFill>
          <a:ln w="9525" algn="ctr">
            <a:solidFill>
              <a:schemeClr val="bg2"/>
            </a:solidFill>
            <a:miter lim="800000"/>
            <a:headEnd/>
            <a:tailEnd/>
          </a:ln>
          <a:effectLst/>
        </p:spPr>
        <p:txBody>
          <a:bodyPr wrap="none" anchor="ctr"/>
          <a:lstStyle/>
          <a:p>
            <a:pPr algn="ctr">
              <a:spcAft>
                <a:spcPct val="20000"/>
              </a:spcAft>
            </a:pPr>
            <a:r>
              <a:rPr lang="zh-TW" altLang="en-US" sz="4000" b="1" dirty="0">
                <a:solidFill>
                  <a:srgbClr val="FFFF00"/>
                </a:solidFill>
                <a:latin typeface="SimSun" panose="02010600030101010101" pitchFamily="2" charset="-122"/>
                <a:ea typeface="SimSun" panose="02010600030101010101" pitchFamily="2" charset="-122"/>
              </a:rPr>
              <a:t>归回批次</a:t>
            </a:r>
          </a:p>
        </p:txBody>
      </p:sp>
      <p:sp>
        <p:nvSpPr>
          <p:cNvPr id="2056" name="Rectangle 8" descr="Parchment">
            <a:extLst>
              <a:ext uri="{FF2B5EF4-FFF2-40B4-BE49-F238E27FC236}">
                <a16:creationId xmlns:a16="http://schemas.microsoft.com/office/drawing/2014/main" xmlns="" id="{143250F1-B599-48A0-8D8D-CCE80E0A1271}"/>
              </a:ext>
            </a:extLst>
          </p:cNvPr>
          <p:cNvSpPr>
            <a:spLocks noChangeArrowheads="1"/>
          </p:cNvSpPr>
          <p:nvPr/>
        </p:nvSpPr>
        <p:spPr bwMode="auto">
          <a:xfrm>
            <a:off x="3407463" y="1866071"/>
            <a:ext cx="4215850" cy="762000"/>
          </a:xfrm>
          <a:prstGeom prst="rect">
            <a:avLst/>
          </a:prstGeom>
          <a:blipFill dpi="0" rotWithShape="1">
            <a:blip r:embed="rId2"/>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zh-CN" altLang="en-US" sz="4000" b="1">
                <a:solidFill>
                  <a:schemeClr val="bg1"/>
                </a:solidFill>
                <a:latin typeface="SimSun" panose="02010600030101010101" pitchFamily="2" charset="-122"/>
                <a:ea typeface="SimSun" panose="02010600030101010101" pitchFamily="2" charset="-122"/>
              </a:rPr>
              <a:t>第一次归回</a:t>
            </a:r>
            <a:endParaRPr lang="zh-TW" altLang="en-US" sz="4000" b="1">
              <a:solidFill>
                <a:schemeClr val="bg1"/>
              </a:solidFill>
              <a:latin typeface="SimSun" panose="02010600030101010101" pitchFamily="2" charset="-122"/>
              <a:ea typeface="SimSun" panose="02010600030101010101" pitchFamily="2" charset="-122"/>
            </a:endParaRPr>
          </a:p>
        </p:txBody>
      </p:sp>
      <p:sp>
        <p:nvSpPr>
          <p:cNvPr id="2057" name="Rectangle 9" descr="Blue tissue paper">
            <a:extLst>
              <a:ext uri="{FF2B5EF4-FFF2-40B4-BE49-F238E27FC236}">
                <a16:creationId xmlns:a16="http://schemas.microsoft.com/office/drawing/2014/main" xmlns="" id="{AF3ADAF5-F99D-4A9C-A819-90330802D492}"/>
              </a:ext>
            </a:extLst>
          </p:cNvPr>
          <p:cNvSpPr>
            <a:spLocks noChangeArrowheads="1"/>
          </p:cNvSpPr>
          <p:nvPr/>
        </p:nvSpPr>
        <p:spPr bwMode="auto">
          <a:xfrm>
            <a:off x="7623313" y="1866071"/>
            <a:ext cx="3528391" cy="762000"/>
          </a:xfrm>
          <a:prstGeom prst="rect">
            <a:avLst/>
          </a:prstGeom>
          <a:blipFill dpi="0" rotWithShape="1">
            <a:blip r:embed="rId3"/>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zh-CN" altLang="en-US" sz="4000" b="1" dirty="0">
                <a:solidFill>
                  <a:schemeClr val="bg1"/>
                </a:solidFill>
                <a:latin typeface="SimSun" panose="02010600030101010101" pitchFamily="2" charset="-122"/>
                <a:ea typeface="SimSun" panose="02010600030101010101" pitchFamily="2" charset="-122"/>
              </a:rPr>
              <a:t>第二次归回</a:t>
            </a:r>
            <a:endParaRPr lang="zh-TW" altLang="en-US" sz="4000" b="1" dirty="0">
              <a:solidFill>
                <a:schemeClr val="bg1"/>
              </a:solidFill>
              <a:latin typeface="SimSun" panose="02010600030101010101" pitchFamily="2" charset="-122"/>
              <a:ea typeface="SimSun" panose="02010600030101010101" pitchFamily="2" charset="-122"/>
            </a:endParaRPr>
          </a:p>
        </p:txBody>
      </p:sp>
      <p:sp>
        <p:nvSpPr>
          <p:cNvPr id="2058" name="Rectangle 10" descr="Newsprint">
            <a:extLst>
              <a:ext uri="{FF2B5EF4-FFF2-40B4-BE49-F238E27FC236}">
                <a16:creationId xmlns:a16="http://schemas.microsoft.com/office/drawing/2014/main" xmlns="" id="{42FD6949-225E-4484-A660-DC96524A8A5D}"/>
              </a:ext>
            </a:extLst>
          </p:cNvPr>
          <p:cNvSpPr>
            <a:spLocks noChangeArrowheads="1"/>
          </p:cNvSpPr>
          <p:nvPr/>
        </p:nvSpPr>
        <p:spPr bwMode="auto">
          <a:xfrm>
            <a:off x="854762" y="2647948"/>
            <a:ext cx="2514599" cy="1249217"/>
          </a:xfrm>
          <a:prstGeom prst="rect">
            <a:avLst/>
          </a:prstGeom>
          <a:solidFill>
            <a:srgbClr val="002060"/>
          </a:solidFill>
          <a:ln w="9525">
            <a:solidFill>
              <a:schemeClr val="bg2"/>
            </a:solidFill>
            <a:miter lim="800000"/>
            <a:headEnd/>
            <a:tailEnd/>
          </a:ln>
          <a:effectLst/>
        </p:spPr>
        <p:txBody>
          <a:bodyPr wrap="none" anchor="ctr"/>
          <a:lstStyle/>
          <a:p>
            <a:pPr algn="ctr">
              <a:spcAft>
                <a:spcPct val="20000"/>
              </a:spcAft>
            </a:pPr>
            <a:r>
              <a:rPr lang="zh-TW" altLang="en-US" sz="4000" b="1" dirty="0">
                <a:solidFill>
                  <a:srgbClr val="FFFF00"/>
                </a:solidFill>
                <a:latin typeface="SimSun" panose="02010600030101010101" pitchFamily="2" charset="-122"/>
                <a:ea typeface="SimSun" panose="02010600030101010101" pitchFamily="2" charset="-122"/>
              </a:rPr>
              <a:t>归回时间</a:t>
            </a:r>
          </a:p>
        </p:txBody>
      </p:sp>
      <p:sp>
        <p:nvSpPr>
          <p:cNvPr id="2059" name="Rectangle 11" descr="Parchment">
            <a:extLst>
              <a:ext uri="{FF2B5EF4-FFF2-40B4-BE49-F238E27FC236}">
                <a16:creationId xmlns:a16="http://schemas.microsoft.com/office/drawing/2014/main" xmlns="" id="{8E9194B1-6EB5-42C6-90E7-0D5A47071890}"/>
              </a:ext>
            </a:extLst>
          </p:cNvPr>
          <p:cNvSpPr>
            <a:spLocks noChangeArrowheads="1"/>
          </p:cNvSpPr>
          <p:nvPr/>
        </p:nvSpPr>
        <p:spPr bwMode="auto">
          <a:xfrm>
            <a:off x="3407463" y="2628899"/>
            <a:ext cx="4215850" cy="1257909"/>
          </a:xfrm>
          <a:prstGeom prst="rect">
            <a:avLst/>
          </a:prstGeom>
          <a:blipFill dpi="0" rotWithShape="1">
            <a:blip r:embed="rId2"/>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4000" b="1" dirty="0">
                <a:solidFill>
                  <a:schemeClr val="bg1"/>
                </a:solidFill>
                <a:latin typeface="SimSun" panose="02010600030101010101" pitchFamily="2" charset="-122"/>
                <a:ea typeface="SimSun" panose="02010600030101010101" pitchFamily="2" charset="-122"/>
              </a:rPr>
              <a:t>古列王元年</a:t>
            </a:r>
          </a:p>
          <a:p>
            <a:pPr algn="ctr"/>
            <a:r>
              <a:rPr lang="en-US" altLang="zh-TW" sz="4000" b="1" dirty="0">
                <a:solidFill>
                  <a:schemeClr val="bg1"/>
                </a:solidFill>
                <a:latin typeface="SimSun" panose="02010600030101010101" pitchFamily="2" charset="-122"/>
                <a:ea typeface="SimSun" panose="02010600030101010101" pitchFamily="2" charset="-122"/>
              </a:rPr>
              <a:t>(536BC)</a:t>
            </a:r>
          </a:p>
        </p:txBody>
      </p:sp>
      <p:sp>
        <p:nvSpPr>
          <p:cNvPr id="2060" name="Rectangle 12" descr="Blue tissue paper">
            <a:extLst>
              <a:ext uri="{FF2B5EF4-FFF2-40B4-BE49-F238E27FC236}">
                <a16:creationId xmlns:a16="http://schemas.microsoft.com/office/drawing/2014/main" xmlns="" id="{507B28C4-5D8F-4A81-A8F9-58ECB3F61988}"/>
              </a:ext>
            </a:extLst>
          </p:cNvPr>
          <p:cNvSpPr>
            <a:spLocks noChangeArrowheads="1"/>
          </p:cNvSpPr>
          <p:nvPr/>
        </p:nvSpPr>
        <p:spPr bwMode="auto">
          <a:xfrm>
            <a:off x="7623313" y="2628900"/>
            <a:ext cx="3528391" cy="1268266"/>
          </a:xfrm>
          <a:prstGeom prst="rect">
            <a:avLst/>
          </a:prstGeom>
          <a:blipFill dpi="0" rotWithShape="1">
            <a:blip r:embed="rId3"/>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4000" b="1" dirty="0">
                <a:solidFill>
                  <a:schemeClr val="bg1"/>
                </a:solidFill>
                <a:latin typeface="SimSun" panose="02010600030101010101" pitchFamily="2" charset="-122"/>
                <a:ea typeface="SimSun" panose="02010600030101010101" pitchFamily="2" charset="-122"/>
              </a:rPr>
              <a:t>亚达薛西王七年</a:t>
            </a:r>
          </a:p>
          <a:p>
            <a:pPr algn="ctr"/>
            <a:r>
              <a:rPr lang="en-US" altLang="zh-CN" sz="4000" b="1" dirty="0">
                <a:solidFill>
                  <a:schemeClr val="bg1"/>
                </a:solidFill>
                <a:latin typeface="SimSun" panose="02010600030101010101" pitchFamily="2" charset="-122"/>
                <a:ea typeface="SimSun" panose="02010600030101010101" pitchFamily="2" charset="-122"/>
              </a:rPr>
              <a:t>(</a:t>
            </a:r>
            <a:r>
              <a:rPr lang="en-US" altLang="zh-CN" sz="4000" b="1" dirty="0" smtClean="0">
                <a:solidFill>
                  <a:schemeClr val="bg1"/>
                </a:solidFill>
                <a:latin typeface="SimSun" panose="02010600030101010101" pitchFamily="2" charset="-122"/>
                <a:ea typeface="SimSun" panose="02010600030101010101" pitchFamily="2" charset="-122"/>
              </a:rPr>
              <a:t>457BC</a:t>
            </a:r>
            <a:r>
              <a:rPr lang="en-US" altLang="zh-CN" sz="4000" b="1" dirty="0">
                <a:solidFill>
                  <a:schemeClr val="bg1"/>
                </a:solidFill>
                <a:latin typeface="SimSun" panose="02010600030101010101" pitchFamily="2" charset="-122"/>
                <a:ea typeface="SimSun" panose="02010600030101010101" pitchFamily="2" charset="-122"/>
              </a:rPr>
              <a:t>)</a:t>
            </a:r>
            <a:endParaRPr lang="en-US" altLang="zh-TW" sz="4000" b="1" dirty="0">
              <a:solidFill>
                <a:schemeClr val="bg1"/>
              </a:solidFill>
              <a:latin typeface="SimSun" panose="02010600030101010101" pitchFamily="2" charset="-122"/>
              <a:ea typeface="SimSun" panose="02010600030101010101" pitchFamily="2" charset="-122"/>
            </a:endParaRPr>
          </a:p>
        </p:txBody>
      </p:sp>
      <p:sp>
        <p:nvSpPr>
          <p:cNvPr id="2061" name="Rectangle 13" descr="Newsprint">
            <a:extLst>
              <a:ext uri="{FF2B5EF4-FFF2-40B4-BE49-F238E27FC236}">
                <a16:creationId xmlns:a16="http://schemas.microsoft.com/office/drawing/2014/main" xmlns="" id="{DCDA48EE-DCE9-459E-A4CD-FC516DCBC1B6}"/>
              </a:ext>
            </a:extLst>
          </p:cNvPr>
          <p:cNvSpPr>
            <a:spLocks noChangeArrowheads="1"/>
          </p:cNvSpPr>
          <p:nvPr/>
        </p:nvSpPr>
        <p:spPr bwMode="auto">
          <a:xfrm>
            <a:off x="854762" y="3897790"/>
            <a:ext cx="2514598" cy="762000"/>
          </a:xfrm>
          <a:prstGeom prst="rect">
            <a:avLst/>
          </a:prstGeom>
          <a:solidFill>
            <a:srgbClr val="002060"/>
          </a:solidFill>
          <a:ln w="9525">
            <a:solidFill>
              <a:schemeClr val="bg2"/>
            </a:solidFill>
            <a:miter lim="800000"/>
            <a:headEnd/>
            <a:tailEnd/>
          </a:ln>
          <a:effectLst/>
        </p:spPr>
        <p:txBody>
          <a:bodyPr wrap="none" anchor="ctr"/>
          <a:lstStyle/>
          <a:p>
            <a:pPr algn="ctr">
              <a:spcAft>
                <a:spcPct val="20000"/>
              </a:spcAft>
            </a:pPr>
            <a:r>
              <a:rPr lang="zh-TW" altLang="en-US" sz="4000" b="1">
                <a:solidFill>
                  <a:srgbClr val="FFFF00"/>
                </a:solidFill>
                <a:latin typeface="SimSun" panose="02010600030101010101" pitchFamily="2" charset="-122"/>
                <a:ea typeface="SimSun" panose="02010600030101010101" pitchFamily="2" charset="-122"/>
              </a:rPr>
              <a:t>领导者</a:t>
            </a:r>
          </a:p>
        </p:txBody>
      </p:sp>
      <p:sp>
        <p:nvSpPr>
          <p:cNvPr id="2062" name="Rectangle 14" descr="Parchment">
            <a:extLst>
              <a:ext uri="{FF2B5EF4-FFF2-40B4-BE49-F238E27FC236}">
                <a16:creationId xmlns:a16="http://schemas.microsoft.com/office/drawing/2014/main" xmlns="" id="{7881CB90-20BB-4DA2-A6DC-54C4D6024FBF}"/>
              </a:ext>
            </a:extLst>
          </p:cNvPr>
          <p:cNvSpPr>
            <a:spLocks noChangeArrowheads="1"/>
          </p:cNvSpPr>
          <p:nvPr/>
        </p:nvSpPr>
        <p:spPr bwMode="auto">
          <a:xfrm>
            <a:off x="3369359" y="3924498"/>
            <a:ext cx="4212537" cy="762000"/>
          </a:xfrm>
          <a:prstGeom prst="rect">
            <a:avLst/>
          </a:prstGeom>
          <a:blipFill dpi="0" rotWithShape="1">
            <a:blip r:embed="rId2"/>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zh-CN" altLang="en-US" sz="4000" b="1" dirty="0">
                <a:solidFill>
                  <a:schemeClr val="bg1"/>
                </a:solidFill>
                <a:latin typeface="SimSun" panose="02010600030101010101" pitchFamily="2" charset="-122"/>
                <a:ea typeface="SimSun" panose="02010600030101010101" pitchFamily="2" charset="-122"/>
              </a:rPr>
              <a:t>所罗巴伯</a:t>
            </a:r>
            <a:r>
              <a:rPr lang="en-US" altLang="zh-CN" sz="4000" b="1" dirty="0">
                <a:solidFill>
                  <a:schemeClr val="bg1"/>
                </a:solidFill>
                <a:latin typeface="SimSun" panose="02010600030101010101" pitchFamily="2" charset="-122"/>
                <a:ea typeface="SimSun" panose="02010600030101010101" pitchFamily="2" charset="-122"/>
              </a:rPr>
              <a:t>(</a:t>
            </a:r>
            <a:r>
              <a:rPr lang="zh-CN" altLang="en-US" sz="4000" b="1" dirty="0">
                <a:solidFill>
                  <a:schemeClr val="bg1"/>
                </a:solidFill>
                <a:latin typeface="SimSun" panose="02010600030101010101" pitchFamily="2" charset="-122"/>
                <a:ea typeface="SimSun" panose="02010600030101010101" pitchFamily="2" charset="-122"/>
              </a:rPr>
              <a:t>王族</a:t>
            </a:r>
            <a:r>
              <a:rPr lang="en-US" altLang="zh-CN" sz="4000" b="1" dirty="0">
                <a:solidFill>
                  <a:schemeClr val="bg1"/>
                </a:solidFill>
                <a:latin typeface="SimSun" panose="02010600030101010101" pitchFamily="2" charset="-122"/>
                <a:ea typeface="SimSun" panose="02010600030101010101" pitchFamily="2" charset="-122"/>
              </a:rPr>
              <a:t>)</a:t>
            </a:r>
            <a:endParaRPr lang="en-US" altLang="zh-TW" sz="4000" b="1" dirty="0">
              <a:solidFill>
                <a:schemeClr val="bg1"/>
              </a:solidFill>
              <a:latin typeface="SimSun" panose="02010600030101010101" pitchFamily="2" charset="-122"/>
              <a:ea typeface="SimSun" panose="02010600030101010101" pitchFamily="2" charset="-122"/>
            </a:endParaRPr>
          </a:p>
        </p:txBody>
      </p:sp>
      <p:sp>
        <p:nvSpPr>
          <p:cNvPr id="2063" name="Rectangle 15" descr="Blue tissue paper">
            <a:extLst>
              <a:ext uri="{FF2B5EF4-FFF2-40B4-BE49-F238E27FC236}">
                <a16:creationId xmlns:a16="http://schemas.microsoft.com/office/drawing/2014/main" xmlns="" id="{36EB3204-9147-457F-817A-C808EBD53FAA}"/>
              </a:ext>
            </a:extLst>
          </p:cNvPr>
          <p:cNvSpPr>
            <a:spLocks noChangeArrowheads="1"/>
          </p:cNvSpPr>
          <p:nvPr/>
        </p:nvSpPr>
        <p:spPr bwMode="auto">
          <a:xfrm>
            <a:off x="7581896" y="3924498"/>
            <a:ext cx="3528391" cy="762000"/>
          </a:xfrm>
          <a:prstGeom prst="rect">
            <a:avLst/>
          </a:prstGeom>
          <a:blipFill dpi="0" rotWithShape="1">
            <a:blip r:embed="rId3"/>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zh-TW" altLang="en-US" sz="4000" b="1" dirty="0">
                <a:solidFill>
                  <a:schemeClr val="bg1"/>
                </a:solidFill>
                <a:latin typeface="SimSun" panose="02010600030101010101" pitchFamily="2" charset="-122"/>
                <a:ea typeface="SimSun" panose="02010600030101010101" pitchFamily="2" charset="-122"/>
              </a:rPr>
              <a:t>以斯拉</a:t>
            </a:r>
            <a:r>
              <a:rPr lang="en-US" altLang="zh-TW" sz="4000" b="1" dirty="0">
                <a:solidFill>
                  <a:schemeClr val="bg1"/>
                </a:solidFill>
                <a:latin typeface="SimSun" panose="02010600030101010101" pitchFamily="2" charset="-122"/>
                <a:ea typeface="SimSun" panose="02010600030101010101" pitchFamily="2" charset="-122"/>
              </a:rPr>
              <a:t>(</a:t>
            </a:r>
            <a:r>
              <a:rPr lang="zh-TW" altLang="en-US" sz="4000" b="1" dirty="0">
                <a:solidFill>
                  <a:schemeClr val="bg1"/>
                </a:solidFill>
                <a:latin typeface="SimSun" panose="02010600030101010101" pitchFamily="2" charset="-122"/>
                <a:ea typeface="SimSun" panose="02010600030101010101" pitchFamily="2" charset="-122"/>
              </a:rPr>
              <a:t>祭司</a:t>
            </a:r>
            <a:r>
              <a:rPr lang="en-US" altLang="zh-TW" sz="4000" b="1" dirty="0">
                <a:solidFill>
                  <a:schemeClr val="bg1"/>
                </a:solidFill>
                <a:latin typeface="SimSun" panose="02010600030101010101" pitchFamily="2" charset="-122"/>
                <a:ea typeface="SimSun" panose="02010600030101010101" pitchFamily="2" charset="-122"/>
              </a:rPr>
              <a:t>)</a:t>
            </a:r>
          </a:p>
        </p:txBody>
      </p:sp>
      <p:sp>
        <p:nvSpPr>
          <p:cNvPr id="2064" name="Rectangle 16" descr="Newsprint">
            <a:extLst>
              <a:ext uri="{FF2B5EF4-FFF2-40B4-BE49-F238E27FC236}">
                <a16:creationId xmlns:a16="http://schemas.microsoft.com/office/drawing/2014/main" xmlns="" id="{1F44C933-3ACA-4657-A36E-0D97A35B530F}"/>
              </a:ext>
            </a:extLst>
          </p:cNvPr>
          <p:cNvSpPr>
            <a:spLocks noChangeArrowheads="1"/>
          </p:cNvSpPr>
          <p:nvPr/>
        </p:nvSpPr>
        <p:spPr bwMode="auto">
          <a:xfrm>
            <a:off x="854762" y="4665171"/>
            <a:ext cx="2514598" cy="1067217"/>
          </a:xfrm>
          <a:prstGeom prst="rect">
            <a:avLst/>
          </a:prstGeom>
          <a:solidFill>
            <a:srgbClr val="002060"/>
          </a:solidFill>
          <a:ln w="9525">
            <a:solidFill>
              <a:schemeClr val="bg2"/>
            </a:solidFill>
            <a:miter lim="800000"/>
            <a:headEnd/>
            <a:tailEnd/>
          </a:ln>
          <a:effectLst/>
        </p:spPr>
        <p:txBody>
          <a:bodyPr wrap="none" anchor="ctr"/>
          <a:lstStyle/>
          <a:p>
            <a:pPr algn="ctr">
              <a:spcAft>
                <a:spcPct val="20000"/>
              </a:spcAft>
            </a:pPr>
            <a:r>
              <a:rPr lang="zh-TW" altLang="en-US" sz="4000" b="1" dirty="0">
                <a:solidFill>
                  <a:srgbClr val="FFFF00"/>
                </a:solidFill>
                <a:latin typeface="SimSun" panose="02010600030101010101" pitchFamily="2" charset="-122"/>
                <a:ea typeface="SimSun" panose="02010600030101010101" pitchFamily="2" charset="-122"/>
              </a:rPr>
              <a:t>归回人数</a:t>
            </a:r>
          </a:p>
        </p:txBody>
      </p:sp>
      <p:sp>
        <p:nvSpPr>
          <p:cNvPr id="2065" name="Rectangle 17" descr="Parchment">
            <a:extLst>
              <a:ext uri="{FF2B5EF4-FFF2-40B4-BE49-F238E27FC236}">
                <a16:creationId xmlns:a16="http://schemas.microsoft.com/office/drawing/2014/main" xmlns="" id="{85ED7542-8698-4374-8B2A-18B286670268}"/>
              </a:ext>
            </a:extLst>
          </p:cNvPr>
          <p:cNvSpPr>
            <a:spLocks noChangeArrowheads="1"/>
          </p:cNvSpPr>
          <p:nvPr/>
        </p:nvSpPr>
        <p:spPr bwMode="auto">
          <a:xfrm>
            <a:off x="3369360" y="4665171"/>
            <a:ext cx="4212537" cy="1066800"/>
          </a:xfrm>
          <a:prstGeom prst="rect">
            <a:avLst/>
          </a:prstGeom>
          <a:blipFill dpi="0" rotWithShape="1">
            <a:blip r:embed="rId2"/>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zh-TW" altLang="en-US" sz="4000" b="1" dirty="0">
                <a:solidFill>
                  <a:schemeClr val="bg1"/>
                </a:solidFill>
                <a:latin typeface="SimSun" panose="02010600030101010101" pitchFamily="2" charset="-122"/>
                <a:ea typeface="SimSun" panose="02010600030101010101" pitchFamily="2" charset="-122"/>
              </a:rPr>
              <a:t>约五万人</a:t>
            </a:r>
          </a:p>
        </p:txBody>
      </p:sp>
      <p:sp>
        <p:nvSpPr>
          <p:cNvPr id="2066" name="Rectangle 18" descr="Blue tissue paper">
            <a:extLst>
              <a:ext uri="{FF2B5EF4-FFF2-40B4-BE49-F238E27FC236}">
                <a16:creationId xmlns:a16="http://schemas.microsoft.com/office/drawing/2014/main" xmlns="" id="{993C7F46-513F-40FE-9355-29A57D27615C}"/>
              </a:ext>
            </a:extLst>
          </p:cNvPr>
          <p:cNvSpPr>
            <a:spLocks noChangeArrowheads="1"/>
          </p:cNvSpPr>
          <p:nvPr/>
        </p:nvSpPr>
        <p:spPr bwMode="auto">
          <a:xfrm>
            <a:off x="7581896" y="4680078"/>
            <a:ext cx="3528391" cy="1078820"/>
          </a:xfrm>
          <a:prstGeom prst="rect">
            <a:avLst/>
          </a:prstGeom>
          <a:blipFill dpi="0" rotWithShape="1">
            <a:blip r:embed="rId3"/>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4000" b="1" dirty="0">
                <a:solidFill>
                  <a:schemeClr val="bg1"/>
                </a:solidFill>
                <a:latin typeface="SimSun" panose="02010600030101010101" pitchFamily="2" charset="-122"/>
                <a:ea typeface="SimSun" panose="02010600030101010101" pitchFamily="2" charset="-122"/>
              </a:rPr>
              <a:t>约五千人</a:t>
            </a:r>
          </a:p>
          <a:p>
            <a:pPr algn="ctr"/>
            <a:r>
              <a:rPr lang="en-US" altLang="zh-CN" sz="4000" b="1" dirty="0">
                <a:solidFill>
                  <a:schemeClr val="bg1"/>
                </a:solidFill>
                <a:latin typeface="SimSun" panose="02010600030101010101" pitchFamily="2" charset="-122"/>
                <a:ea typeface="SimSun" panose="02010600030101010101" pitchFamily="2" charset="-122"/>
              </a:rPr>
              <a:t>(</a:t>
            </a:r>
            <a:r>
              <a:rPr lang="zh-CN" altLang="en-US" sz="4000" b="1" dirty="0">
                <a:solidFill>
                  <a:schemeClr val="bg1"/>
                </a:solidFill>
                <a:latin typeface="SimSun" panose="02010600030101010101" pitchFamily="2" charset="-122"/>
                <a:ea typeface="SimSun" panose="02010600030101010101" pitchFamily="2" charset="-122"/>
              </a:rPr>
              <a:t>男丁约二千人</a:t>
            </a:r>
            <a:r>
              <a:rPr lang="en-US" altLang="zh-CN" sz="4000" b="1" dirty="0">
                <a:solidFill>
                  <a:schemeClr val="bg1"/>
                </a:solidFill>
                <a:latin typeface="SimSun" panose="02010600030101010101" pitchFamily="2" charset="-122"/>
                <a:ea typeface="SimSun" panose="02010600030101010101" pitchFamily="2" charset="-122"/>
              </a:rPr>
              <a:t>)</a:t>
            </a:r>
            <a:endParaRPr lang="en-US" altLang="zh-TW" sz="4000" b="1" dirty="0">
              <a:solidFill>
                <a:schemeClr val="bg1"/>
              </a:solidFill>
              <a:latin typeface="SimSun" panose="02010600030101010101" pitchFamily="2" charset="-122"/>
              <a:ea typeface="SimSun" panose="02010600030101010101" pitchFamily="2" charset="-122"/>
            </a:endParaRPr>
          </a:p>
        </p:txBody>
      </p:sp>
      <p:sp>
        <p:nvSpPr>
          <p:cNvPr id="2067" name="Rectangle 19" descr="Newsprint">
            <a:extLst>
              <a:ext uri="{FF2B5EF4-FFF2-40B4-BE49-F238E27FC236}">
                <a16:creationId xmlns:a16="http://schemas.microsoft.com/office/drawing/2014/main" xmlns="" id="{759F9825-FB4E-466E-B46C-32D33487C95F}"/>
              </a:ext>
            </a:extLst>
          </p:cNvPr>
          <p:cNvSpPr>
            <a:spLocks noChangeArrowheads="1"/>
          </p:cNvSpPr>
          <p:nvPr/>
        </p:nvSpPr>
        <p:spPr bwMode="auto">
          <a:xfrm>
            <a:off x="854762" y="5801133"/>
            <a:ext cx="2514598" cy="762000"/>
          </a:xfrm>
          <a:prstGeom prst="rect">
            <a:avLst/>
          </a:prstGeom>
          <a:solidFill>
            <a:srgbClr val="002060"/>
          </a:solidFill>
          <a:ln w="9525">
            <a:solidFill>
              <a:schemeClr val="bg2"/>
            </a:solidFill>
            <a:miter lim="800000"/>
            <a:headEnd/>
            <a:tailEnd/>
          </a:ln>
          <a:effectLst/>
        </p:spPr>
        <p:txBody>
          <a:bodyPr wrap="none" anchor="ctr"/>
          <a:lstStyle/>
          <a:p>
            <a:pPr algn="ctr">
              <a:spcAft>
                <a:spcPct val="20000"/>
              </a:spcAft>
            </a:pPr>
            <a:r>
              <a:rPr lang="zh-TW" altLang="en-US" sz="4000" b="1">
                <a:solidFill>
                  <a:srgbClr val="FFFF00"/>
                </a:solidFill>
                <a:latin typeface="SimSun" panose="02010600030101010101" pitchFamily="2" charset="-122"/>
                <a:ea typeface="SimSun" panose="02010600030101010101" pitchFamily="2" charset="-122"/>
              </a:rPr>
              <a:t>大事</a:t>
            </a:r>
          </a:p>
        </p:txBody>
      </p:sp>
      <p:sp>
        <p:nvSpPr>
          <p:cNvPr id="2068" name="Rectangle 20" descr="Parchment">
            <a:extLst>
              <a:ext uri="{FF2B5EF4-FFF2-40B4-BE49-F238E27FC236}">
                <a16:creationId xmlns:a16="http://schemas.microsoft.com/office/drawing/2014/main" xmlns="" id="{CA73D0D6-E654-4C07-B9DF-D440C3F97C2B}"/>
              </a:ext>
            </a:extLst>
          </p:cNvPr>
          <p:cNvSpPr>
            <a:spLocks noChangeArrowheads="1"/>
          </p:cNvSpPr>
          <p:nvPr/>
        </p:nvSpPr>
        <p:spPr bwMode="auto">
          <a:xfrm>
            <a:off x="3369360" y="5769660"/>
            <a:ext cx="4212536" cy="824945"/>
          </a:xfrm>
          <a:prstGeom prst="rect">
            <a:avLst/>
          </a:prstGeom>
          <a:blipFill dpi="0" rotWithShape="1">
            <a:blip r:embed="rId2"/>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zh-TW" altLang="en-US" sz="4000" b="1" dirty="0">
                <a:solidFill>
                  <a:schemeClr val="bg1"/>
                </a:solidFill>
                <a:latin typeface="SimSun" panose="02010600030101010101" pitchFamily="2" charset="-122"/>
                <a:ea typeface="SimSun" panose="02010600030101010101" pitchFamily="2" charset="-122"/>
              </a:rPr>
              <a:t>重建圣殿</a:t>
            </a:r>
          </a:p>
        </p:txBody>
      </p:sp>
      <p:sp>
        <p:nvSpPr>
          <p:cNvPr id="2069" name="Rectangle 21" descr="Blue tissue paper">
            <a:extLst>
              <a:ext uri="{FF2B5EF4-FFF2-40B4-BE49-F238E27FC236}">
                <a16:creationId xmlns:a16="http://schemas.microsoft.com/office/drawing/2014/main" xmlns="" id="{40397DCA-337D-400D-9DFE-D816BF8DCFD0}"/>
              </a:ext>
            </a:extLst>
          </p:cNvPr>
          <p:cNvSpPr>
            <a:spLocks noChangeArrowheads="1"/>
          </p:cNvSpPr>
          <p:nvPr/>
        </p:nvSpPr>
        <p:spPr bwMode="auto">
          <a:xfrm>
            <a:off x="7623311" y="5786230"/>
            <a:ext cx="3528391" cy="762000"/>
          </a:xfrm>
          <a:prstGeom prst="rect">
            <a:avLst/>
          </a:prstGeom>
          <a:blipFill dpi="0" rotWithShape="1">
            <a:blip r:embed="rId3"/>
            <a:srcRect/>
            <a:tile tx="0" ty="0" sx="100000" sy="100000" flip="none" algn="tl"/>
          </a:blip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Aft>
                <a:spcPct val="20000"/>
              </a:spcAft>
            </a:pPr>
            <a:r>
              <a:rPr lang="zh-TW" altLang="en-US" sz="4000" b="1" dirty="0">
                <a:solidFill>
                  <a:schemeClr val="bg1"/>
                </a:solidFill>
                <a:latin typeface="SimSun" panose="02010600030101010101" pitchFamily="2" charset="-122"/>
                <a:ea typeface="SimSun" panose="02010600030101010101" pitchFamily="2" charset="-122"/>
              </a:rPr>
              <a:t>重整民心</a:t>
            </a:r>
          </a:p>
        </p:txBody>
      </p:sp>
      <p:sp>
        <p:nvSpPr>
          <p:cNvPr id="2070" name="Rectangle 22" descr="Stationery">
            <a:extLst>
              <a:ext uri="{FF2B5EF4-FFF2-40B4-BE49-F238E27FC236}">
                <a16:creationId xmlns:a16="http://schemas.microsoft.com/office/drawing/2014/main" xmlns="" id="{49371C34-ED14-4338-8A56-831DB59EF2A1}"/>
              </a:ext>
            </a:extLst>
          </p:cNvPr>
          <p:cNvSpPr>
            <a:spLocks noChangeArrowheads="1"/>
          </p:cNvSpPr>
          <p:nvPr/>
        </p:nvSpPr>
        <p:spPr bwMode="auto">
          <a:xfrm>
            <a:off x="854765" y="0"/>
            <a:ext cx="10296939" cy="1066800"/>
          </a:xfrm>
          <a:prstGeom prst="rect">
            <a:avLst/>
          </a:prstGeom>
          <a:solidFill>
            <a:srgbClr val="0070C0"/>
          </a:solidFill>
          <a:ln w="9525">
            <a:solidFill>
              <a:schemeClr val="bg2"/>
            </a:solidFill>
            <a:miter lim="800000"/>
            <a:headEnd/>
            <a:tailEnd/>
          </a:ln>
          <a:effectLst/>
        </p:spPr>
        <p:txBody>
          <a:bodyPr wrap="none" anchor="ctr"/>
          <a:lstStyle/>
          <a:p>
            <a:pPr algn="ctr"/>
            <a:r>
              <a:rPr lang="zh-TW" altLang="en-US" sz="6000" b="1" dirty="0">
                <a:solidFill>
                  <a:srgbClr val="FF0000"/>
                </a:solidFill>
                <a:latin typeface="SimSun" panose="02010600030101010101" pitchFamily="2" charset="-122"/>
                <a:ea typeface="SimSun" panose="02010600030101010101" pitchFamily="2" charset="-122"/>
              </a:rPr>
              <a:t>以斯拉记</a:t>
            </a:r>
          </a:p>
        </p:txBody>
      </p:sp>
    </p:spTree>
    <p:extLst>
      <p:ext uri="{BB962C8B-B14F-4D97-AF65-F5344CB8AC3E}">
        <p14:creationId xmlns:p14="http://schemas.microsoft.com/office/powerpoint/2010/main" val="28440320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0F38E4E2-B74F-4609-A66E-4DE4B10854FE}"/>
              </a:ext>
            </a:extLst>
          </p:cNvPr>
          <p:cNvSpPr/>
          <p:nvPr/>
        </p:nvSpPr>
        <p:spPr>
          <a:xfrm>
            <a:off x="157370" y="0"/>
            <a:ext cx="11877260" cy="6863417"/>
          </a:xfrm>
          <a:prstGeom prst="rect">
            <a:avLst/>
          </a:prstGeom>
        </p:spPr>
        <p:txBody>
          <a:bodyPr wrap="square">
            <a:spAutoFit/>
          </a:bodyPr>
          <a:lstStyle/>
          <a:p>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以斯拉1-6章记所罗巴伯，7-10章记以斯拉。 </a:t>
            </a:r>
            <a:r>
              <a:rPr lang="en-US" sz="4000" b="1" dirty="0">
                <a:solidFill>
                  <a:srgbClr val="FF0000"/>
                </a:solidFill>
                <a:latin typeface="SimSun" panose="02010600030101010101" pitchFamily="2" charset="-122"/>
                <a:ea typeface="SimSun" panose="02010600030101010101" pitchFamily="2" charset="-122"/>
                <a:cs typeface="Times New Roman" panose="02020603050405020304" pitchFamily="18" charset="0"/>
              </a:rPr>
              <a:t>所罗巴伯</a:t>
            </a:r>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也叫做</a:t>
            </a:r>
            <a:r>
              <a:rPr lang="en-US" sz="4000" b="1" dirty="0">
                <a:solidFill>
                  <a:srgbClr val="FF0000"/>
                </a:solidFill>
                <a:latin typeface="SimSun" panose="02010600030101010101" pitchFamily="2" charset="-122"/>
                <a:ea typeface="SimSun" panose="02010600030101010101" pitchFamily="2" charset="-122"/>
                <a:cs typeface="Times New Roman" panose="02020603050405020304" pitchFamily="18" charset="0"/>
              </a:rPr>
              <a:t>设巴萨</a:t>
            </a:r>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他是犹大国第十八任王约亚敬的孙。在公元前536年带领第一批流亡者回去耶路撒冷。在公元前536年重建圣殿，中间有停工后在公元前520年继续，在公元前516年完成。耶路撒冷的城墙直到公元前445年尼希米的时候还未得重修。</a:t>
            </a:r>
          </a:p>
          <a:p>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　　﹝1﹞他是王裔</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(拉3:2，代上3:17-19)</a:t>
            </a:r>
            <a:r>
              <a:rPr lang="en-US" sz="40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他又被记在耶稣家谱里</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(太1:12，路3:27)。</a:t>
            </a:r>
          </a:p>
          <a:p>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　　﹝2﹞ </a:t>
            </a:r>
            <a:r>
              <a:rPr lang="en-US" sz="40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他又是犹大省省长</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ja-JP" altLang="en-US" sz="4000" b="1" dirty="0">
                <a:solidFill>
                  <a:srgbClr val="FFC000"/>
                </a:solidFill>
                <a:latin typeface="SimSun" panose="02010600030101010101" pitchFamily="2" charset="-122"/>
                <a:ea typeface="SimSun" panose="02010600030101010101" pitchFamily="2" charset="-122"/>
              </a:rPr>
              <a:t>该 </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1:1，2:2)。</a:t>
            </a:r>
          </a:p>
          <a:p>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　　﹝3﹞ </a:t>
            </a:r>
            <a:r>
              <a:rPr lang="en-US" sz="40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他是建殿的领袖：先有圣殿恢复交通，再有以斯拉恢复圣会，最后有墙以保民族</a:t>
            </a:r>
            <a:r>
              <a:rPr lang="en-US" sz="36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a:t>
            </a:r>
            <a:endParaRPr lang="en-US" sz="36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0529412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6CC9E1B-9A52-4C7A-AB48-726C80F84E6F}"/>
              </a:ext>
            </a:extLst>
          </p:cNvPr>
          <p:cNvSpPr/>
          <p:nvPr/>
        </p:nvSpPr>
        <p:spPr>
          <a:xfrm>
            <a:off x="89452" y="69574"/>
            <a:ext cx="12102548" cy="6401753"/>
          </a:xfrm>
          <a:prstGeom prst="rect">
            <a:avLst/>
          </a:prstGeom>
        </p:spPr>
        <p:txBody>
          <a:bodyPr wrap="square">
            <a:spAutoFit/>
          </a:bodyPr>
          <a:lstStyle/>
          <a:p>
            <a:pPr algn="ctr"/>
            <a:r>
              <a:rPr lang="en-US" sz="5400" b="1" dirty="0" err="1">
                <a:solidFill>
                  <a:srgbClr val="FF0000"/>
                </a:solidFill>
                <a:latin typeface="SimSun" panose="02010600030101010101" pitchFamily="2" charset="-122"/>
                <a:ea typeface="SimSun" panose="02010600030101010101" pitchFamily="2" charset="-122"/>
                <a:cs typeface="Times New Roman" panose="02020603050405020304" pitchFamily="18" charset="0"/>
              </a:rPr>
              <a:t>敌人拦阻的方法</a:t>
            </a:r>
            <a:endParaRPr lang="en-US" sz="5400" b="1" dirty="0">
              <a:solidFill>
                <a:srgbClr val="FF0000"/>
              </a:solidFill>
              <a:latin typeface="SimSun" panose="02010600030101010101" pitchFamily="2" charset="-122"/>
              <a:ea typeface="SimSun" panose="02010600030101010101" pitchFamily="2" charset="-122"/>
              <a:cs typeface="Times New Roman" panose="02020603050405020304" pitchFamily="18" charset="0"/>
            </a:endParaRPr>
          </a:p>
          <a:p>
            <a:pPr algn="ctr"/>
            <a:endParaRPr lang="en-US" sz="3600" dirty="0">
              <a:latin typeface="SimSun" panose="02010600030101010101" pitchFamily="2" charset="-122"/>
              <a:ea typeface="SimSun" panose="02010600030101010101" pitchFamily="2" charset="-122"/>
              <a:cs typeface="Times New Roman" panose="02020603050405020304" pitchFamily="18" charset="0"/>
            </a:endParaRPr>
          </a:p>
          <a:p>
            <a:r>
              <a:rPr lang="en-US" sz="4000" b="1" dirty="0">
                <a:solidFill>
                  <a:srgbClr val="FF0000"/>
                </a:solidFill>
                <a:latin typeface="SimSun" panose="02010600030101010101" pitchFamily="2" charset="-122"/>
                <a:ea typeface="SimSun" panose="02010600030101010101" pitchFamily="2" charset="-122"/>
                <a:cs typeface="Times New Roman" panose="02020603050405020304" pitchFamily="18" charset="0"/>
              </a:rPr>
              <a:t>(1) </a:t>
            </a:r>
            <a:r>
              <a:rPr lang="en-US" sz="4000" b="1" dirty="0" err="1">
                <a:solidFill>
                  <a:srgbClr val="FF0000"/>
                </a:solidFill>
                <a:latin typeface="SimSun" panose="02010600030101010101" pitchFamily="2" charset="-122"/>
                <a:ea typeface="SimSun" panose="02010600030101010101" pitchFamily="2" charset="-122"/>
                <a:cs typeface="Times New Roman" panose="02020603050405020304" pitchFamily="18" charset="0"/>
              </a:rPr>
              <a:t>合作</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(拉4:1-2):</a:t>
            </a:r>
            <a:r>
              <a:rPr lang="en-US" sz="40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撒玛利亚人插嘴，要以色列人妥协。这是假意的合作，目的是混淆</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(王下17:32-33)。</a:t>
            </a:r>
          </a:p>
          <a:p>
            <a:r>
              <a:rPr lang="en-US" sz="4000" b="1" dirty="0">
                <a:solidFill>
                  <a:srgbClr val="FF0000"/>
                </a:solidFill>
                <a:latin typeface="SimSun" panose="02010600030101010101" pitchFamily="2" charset="-122"/>
                <a:ea typeface="SimSun" panose="02010600030101010101" pitchFamily="2" charset="-122"/>
                <a:cs typeface="Times New Roman" panose="02020603050405020304" pitchFamily="18" charset="0"/>
              </a:rPr>
              <a:t>(2) </a:t>
            </a:r>
            <a:r>
              <a:rPr lang="en-US" sz="4000" b="1" dirty="0" err="1">
                <a:solidFill>
                  <a:srgbClr val="FF0000"/>
                </a:solidFill>
                <a:latin typeface="SimSun" panose="02010600030101010101" pitchFamily="2" charset="-122"/>
                <a:ea typeface="SimSun" panose="02010600030101010101" pitchFamily="2" charset="-122"/>
                <a:cs typeface="Times New Roman" panose="02020603050405020304" pitchFamily="18" charset="0"/>
              </a:rPr>
              <a:t>恫吓</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(拉4:4):</a:t>
            </a:r>
            <a:r>
              <a:rPr lang="en-US" sz="40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这是搅扰</a:t>
            </a:r>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40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使他们的手发软</a:t>
            </a:r>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40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又“贿买谋士、要败坏他们的谋算</a:t>
            </a:r>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(拉4:5)。</a:t>
            </a:r>
          </a:p>
          <a:p>
            <a:r>
              <a:rPr lang="en-US" sz="4000" b="1" dirty="0">
                <a:solidFill>
                  <a:srgbClr val="FF0000"/>
                </a:solidFill>
                <a:latin typeface="SimSun" panose="02010600030101010101" pitchFamily="2" charset="-122"/>
                <a:ea typeface="SimSun" panose="02010600030101010101" pitchFamily="2" charset="-122"/>
                <a:cs typeface="Times New Roman" panose="02020603050405020304" pitchFamily="18" charset="0"/>
              </a:rPr>
              <a:t>(3) </a:t>
            </a:r>
            <a:r>
              <a:rPr lang="en-US" sz="4000" b="1" dirty="0" err="1">
                <a:solidFill>
                  <a:srgbClr val="FF0000"/>
                </a:solidFill>
                <a:latin typeface="SimSun" panose="02010600030101010101" pitchFamily="2" charset="-122"/>
                <a:ea typeface="SimSun" panose="02010600030101010101" pitchFamily="2" charset="-122"/>
                <a:cs typeface="Times New Roman" panose="02020603050405020304" pitchFamily="18" charset="0"/>
              </a:rPr>
              <a:t>控告</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(拉4:6-22):</a:t>
            </a:r>
            <a:r>
              <a:rPr lang="en-US" sz="40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特别控告建城</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(拉4:12，15-16)</a:t>
            </a:r>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，这事应放在10章末与尼希米记之间。</a:t>
            </a:r>
          </a:p>
          <a:p>
            <a:r>
              <a:rPr lang="en-US" sz="4000" b="1" dirty="0">
                <a:solidFill>
                  <a:srgbClr val="FF0000"/>
                </a:solidFill>
                <a:latin typeface="SimSun" panose="02010600030101010101" pitchFamily="2" charset="-122"/>
                <a:ea typeface="SimSun" panose="02010600030101010101" pitchFamily="2" charset="-122"/>
                <a:cs typeface="Times New Roman" panose="02020603050405020304" pitchFamily="18" charset="0"/>
              </a:rPr>
              <a:t>(4) </a:t>
            </a:r>
            <a:r>
              <a:rPr lang="en-US" sz="4000" b="1" dirty="0" err="1">
                <a:solidFill>
                  <a:srgbClr val="FF0000"/>
                </a:solidFill>
                <a:latin typeface="SimSun" panose="02010600030101010101" pitchFamily="2" charset="-122"/>
                <a:ea typeface="SimSun" panose="02010600030101010101" pitchFamily="2" charset="-122"/>
                <a:cs typeface="Times New Roman" panose="02020603050405020304" pitchFamily="18" charset="0"/>
              </a:rPr>
              <a:t>制止</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(拉4:23-24):</a:t>
            </a:r>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他们停了15年</a:t>
            </a:r>
            <a:r>
              <a:rPr lang="en-US" sz="4000" dirty="0">
                <a:solidFill>
                  <a:srgbClr val="FFFF00"/>
                </a:solidFill>
                <a:latin typeface="Arial" panose="020B0604020202020204" pitchFamily="34" charset="0"/>
                <a:ea typeface="SimSun" panose="02010600030101010101" pitchFamily="2" charset="-122"/>
                <a:cs typeface="Arial" panose="020B0604020202020204" pitchFamily="34" charset="0"/>
              </a:rPr>
              <a:t>~</a:t>
            </a:r>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16年</a:t>
            </a:r>
            <a:r>
              <a:rPr lang="en-US" sz="40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(拉4:24)</a:t>
            </a:r>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40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圣民受迫、圣工暂停</a:t>
            </a:r>
            <a:r>
              <a:rPr lang="en-US" sz="40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a:t>
            </a:r>
            <a:endParaRPr lang="en-US" sz="4000" b="1" dirty="0">
              <a:solidFill>
                <a:srgbClr val="FFFF00"/>
              </a:solidFill>
              <a:effectLst/>
              <a:latin typeface="SimSun" panose="02010600030101010101" pitchFamily="2" charset="-122"/>
              <a:ea typeface="SimSun" panose="02010600030101010101" pitchFamily="2" charset="-122"/>
              <a:cs typeface="Times New Roman" panose="02020603050405020304" pitchFamily="18" charset="0"/>
            </a:endParaRPr>
          </a:p>
        </p:txBody>
      </p:sp>
      <p:sp>
        <p:nvSpPr>
          <p:cNvPr id="3" name="Line 4">
            <a:extLst>
              <a:ext uri="{FF2B5EF4-FFF2-40B4-BE49-F238E27FC236}">
                <a16:creationId xmlns:a16="http://schemas.microsoft.com/office/drawing/2014/main" xmlns="" id="{1E6134DF-6059-466F-88C3-0BE0D9E14D83}"/>
              </a:ext>
            </a:extLst>
          </p:cNvPr>
          <p:cNvSpPr>
            <a:spLocks noChangeShapeType="1"/>
          </p:cNvSpPr>
          <p:nvPr/>
        </p:nvSpPr>
        <p:spPr bwMode="auto">
          <a:xfrm>
            <a:off x="0" y="1044479"/>
            <a:ext cx="12192000" cy="20781"/>
          </a:xfrm>
          <a:prstGeom prst="line">
            <a:avLst/>
          </a:prstGeom>
          <a:noFill/>
          <a:ln w="762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 name="Line 4">
            <a:extLst>
              <a:ext uri="{FF2B5EF4-FFF2-40B4-BE49-F238E27FC236}">
                <a16:creationId xmlns:a16="http://schemas.microsoft.com/office/drawing/2014/main" xmlns="" id="{9D5218B5-40DF-4E5A-8E04-3D56929D2F0A}"/>
              </a:ext>
            </a:extLst>
          </p:cNvPr>
          <p:cNvSpPr>
            <a:spLocks noChangeShapeType="1"/>
          </p:cNvSpPr>
          <p:nvPr/>
        </p:nvSpPr>
        <p:spPr bwMode="auto">
          <a:xfrm flipV="1">
            <a:off x="0" y="1262968"/>
            <a:ext cx="12192000" cy="3464"/>
          </a:xfrm>
          <a:prstGeom prst="line">
            <a:avLst/>
          </a:prstGeom>
          <a:noFill/>
          <a:ln w="76200">
            <a:solidFill>
              <a:srgbClr val="06E3F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275170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ot_nt_interval2">
            <a:extLst>
              <a:ext uri="{FF2B5EF4-FFF2-40B4-BE49-F238E27FC236}">
                <a16:creationId xmlns:a16="http://schemas.microsoft.com/office/drawing/2014/main" xmlns="" id="{673012C2-D97F-425C-BA02-F94DED8217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314" y="1900239"/>
            <a:ext cx="11221187" cy="744537"/>
          </a:xfrm>
          <a:prstGeom prst="rect">
            <a:avLst/>
          </a:prstGeom>
          <a:noFill/>
          <a:extLst>
            <a:ext uri="{909E8E84-426E-40DD-AFC4-6F175D3DCCD1}">
              <a14:hiddenFill xmlns:a14="http://schemas.microsoft.com/office/drawing/2010/main">
                <a:solidFill>
                  <a:srgbClr val="FFFFFF"/>
                </a:solidFill>
              </a14:hiddenFill>
            </a:ext>
          </a:extLst>
        </p:spPr>
      </p:pic>
      <p:sp>
        <p:nvSpPr>
          <p:cNvPr id="56323" name="Line 3">
            <a:extLst>
              <a:ext uri="{FF2B5EF4-FFF2-40B4-BE49-F238E27FC236}">
                <a16:creationId xmlns:a16="http://schemas.microsoft.com/office/drawing/2014/main" xmlns="" id="{157EB2E9-3D75-4BFE-89A1-4D050CD8157D}"/>
              </a:ext>
            </a:extLst>
          </p:cNvPr>
          <p:cNvSpPr>
            <a:spLocks noChangeShapeType="1"/>
          </p:cNvSpPr>
          <p:nvPr/>
        </p:nvSpPr>
        <p:spPr bwMode="auto">
          <a:xfrm>
            <a:off x="411265" y="2592388"/>
            <a:ext cx="11656275" cy="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56324" name="Text Box 4">
            <a:extLst>
              <a:ext uri="{FF2B5EF4-FFF2-40B4-BE49-F238E27FC236}">
                <a16:creationId xmlns:a16="http://schemas.microsoft.com/office/drawing/2014/main" xmlns="" id="{00D79A3C-4F63-4EFA-ACD0-A40F6F8AE1DD}"/>
              </a:ext>
            </a:extLst>
          </p:cNvPr>
          <p:cNvSpPr txBox="1">
            <a:spLocks noChangeArrowheads="1"/>
          </p:cNvSpPr>
          <p:nvPr/>
        </p:nvSpPr>
        <p:spPr bwMode="auto">
          <a:xfrm>
            <a:off x="237266" y="1377787"/>
            <a:ext cx="8098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dirty="0">
                <a:solidFill>
                  <a:srgbClr val="FFFF00"/>
                </a:solidFill>
                <a:ea typeface="SimHei" panose="02010609060101010101" pitchFamily="49" charset="-122"/>
              </a:rPr>
              <a:t>600</a:t>
            </a:r>
          </a:p>
        </p:txBody>
      </p:sp>
      <p:sp>
        <p:nvSpPr>
          <p:cNvPr id="56331" name="Text Box 11">
            <a:extLst>
              <a:ext uri="{FF2B5EF4-FFF2-40B4-BE49-F238E27FC236}">
                <a16:creationId xmlns:a16="http://schemas.microsoft.com/office/drawing/2014/main" xmlns="" id="{2E7C0A6B-7634-4D30-83FA-C9385FFB8FEE}"/>
              </a:ext>
            </a:extLst>
          </p:cNvPr>
          <p:cNvSpPr txBox="1">
            <a:spLocks noChangeArrowheads="1"/>
          </p:cNvSpPr>
          <p:nvPr/>
        </p:nvSpPr>
        <p:spPr bwMode="auto">
          <a:xfrm>
            <a:off x="2457627" y="1961666"/>
            <a:ext cx="229517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TW" altLang="en-US" sz="3200" b="1" dirty="0">
                <a:solidFill>
                  <a:schemeClr val="bg1"/>
                </a:solidFill>
                <a:latin typeface="SimHei" panose="02010609060101010101" pitchFamily="49" charset="-122"/>
                <a:ea typeface="SimHei" panose="02010609060101010101" pitchFamily="49" charset="-122"/>
              </a:rPr>
              <a:t>波斯</a:t>
            </a:r>
            <a:r>
              <a:rPr lang="en-US" altLang="zh-TW" sz="3200" b="1" dirty="0">
                <a:solidFill>
                  <a:schemeClr val="bg1"/>
                </a:solidFill>
                <a:latin typeface="SimHei" panose="02010609060101010101" pitchFamily="49" charset="-122"/>
                <a:ea typeface="SimHei" panose="02010609060101010101" pitchFamily="49" charset="-122"/>
              </a:rPr>
              <a:t>/</a:t>
            </a:r>
            <a:r>
              <a:rPr lang="zh-TW" altLang="en-US" sz="3200" b="1" dirty="0">
                <a:solidFill>
                  <a:schemeClr val="bg1"/>
                </a:solidFill>
                <a:latin typeface="SimHei" panose="02010609060101010101" pitchFamily="49" charset="-122"/>
                <a:ea typeface="SimHei" panose="02010609060101010101" pitchFamily="49" charset="-122"/>
              </a:rPr>
              <a:t>玛代</a:t>
            </a:r>
          </a:p>
        </p:txBody>
      </p:sp>
      <p:sp>
        <p:nvSpPr>
          <p:cNvPr id="56335" name="Text Box 15">
            <a:extLst>
              <a:ext uri="{FF2B5EF4-FFF2-40B4-BE49-F238E27FC236}">
                <a16:creationId xmlns:a16="http://schemas.microsoft.com/office/drawing/2014/main" xmlns="" id="{22769E21-8B0A-4F49-8E2D-24FDBBA9F5CC}"/>
              </a:ext>
            </a:extLst>
          </p:cNvPr>
          <p:cNvSpPr txBox="1">
            <a:spLocks noChangeArrowheads="1"/>
          </p:cNvSpPr>
          <p:nvPr/>
        </p:nvSpPr>
        <p:spPr bwMode="auto">
          <a:xfrm>
            <a:off x="425796" y="2017549"/>
            <a:ext cx="160858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TW" altLang="en-US" sz="2800" b="1" dirty="0">
                <a:solidFill>
                  <a:schemeClr val="bg1"/>
                </a:solidFill>
                <a:latin typeface="SimHei" panose="02010609060101010101" pitchFamily="49" charset="-122"/>
                <a:ea typeface="SimHei" panose="02010609060101010101" pitchFamily="49" charset="-122"/>
              </a:rPr>
              <a:t>巴比伦</a:t>
            </a:r>
          </a:p>
        </p:txBody>
      </p:sp>
      <p:sp>
        <p:nvSpPr>
          <p:cNvPr id="56340" name="Line 20">
            <a:extLst>
              <a:ext uri="{FF2B5EF4-FFF2-40B4-BE49-F238E27FC236}">
                <a16:creationId xmlns:a16="http://schemas.microsoft.com/office/drawing/2014/main" xmlns="" id="{4CDA4DAB-18AA-4526-A544-AAD32874B9F0}"/>
              </a:ext>
            </a:extLst>
          </p:cNvPr>
          <p:cNvSpPr>
            <a:spLocks noChangeShapeType="1"/>
          </p:cNvSpPr>
          <p:nvPr/>
        </p:nvSpPr>
        <p:spPr bwMode="auto">
          <a:xfrm flipV="1">
            <a:off x="1866901" y="2644776"/>
            <a:ext cx="0" cy="50420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1" name="Line 21">
            <a:extLst>
              <a:ext uri="{FF2B5EF4-FFF2-40B4-BE49-F238E27FC236}">
                <a16:creationId xmlns:a16="http://schemas.microsoft.com/office/drawing/2014/main" xmlns="" id="{01465D92-A9E2-4206-9719-4E04350DBE28}"/>
              </a:ext>
            </a:extLst>
          </p:cNvPr>
          <p:cNvSpPr>
            <a:spLocks noChangeShapeType="1"/>
          </p:cNvSpPr>
          <p:nvPr/>
        </p:nvSpPr>
        <p:spPr bwMode="auto">
          <a:xfrm flipH="1" flipV="1">
            <a:off x="2333785" y="2673350"/>
            <a:ext cx="68263" cy="61118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2" name="Line 22">
            <a:extLst>
              <a:ext uri="{FF2B5EF4-FFF2-40B4-BE49-F238E27FC236}">
                <a16:creationId xmlns:a16="http://schemas.microsoft.com/office/drawing/2014/main" xmlns="" id="{25C3BB9A-29D8-4714-86C3-88C60670F6CF}"/>
              </a:ext>
            </a:extLst>
          </p:cNvPr>
          <p:cNvSpPr>
            <a:spLocks noChangeShapeType="1"/>
          </p:cNvSpPr>
          <p:nvPr/>
        </p:nvSpPr>
        <p:spPr bwMode="auto">
          <a:xfrm flipH="1" flipV="1">
            <a:off x="3041392" y="2696395"/>
            <a:ext cx="88659" cy="732605"/>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3" name="Line 23">
            <a:extLst>
              <a:ext uri="{FF2B5EF4-FFF2-40B4-BE49-F238E27FC236}">
                <a16:creationId xmlns:a16="http://schemas.microsoft.com/office/drawing/2014/main" xmlns="" id="{CC44BC3C-2503-4EC9-84DA-360987D61056}"/>
              </a:ext>
            </a:extLst>
          </p:cNvPr>
          <p:cNvSpPr>
            <a:spLocks noChangeShapeType="1"/>
          </p:cNvSpPr>
          <p:nvPr/>
        </p:nvSpPr>
        <p:spPr bwMode="auto">
          <a:xfrm flipV="1">
            <a:off x="3810000" y="2651591"/>
            <a:ext cx="0" cy="6096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9" name="Text Box 29">
            <a:extLst>
              <a:ext uri="{FF2B5EF4-FFF2-40B4-BE49-F238E27FC236}">
                <a16:creationId xmlns:a16="http://schemas.microsoft.com/office/drawing/2014/main" xmlns="" id="{3F1363DA-3061-434D-BE23-0869D5D289BC}"/>
              </a:ext>
            </a:extLst>
          </p:cNvPr>
          <p:cNvSpPr txBox="1">
            <a:spLocks noChangeArrowheads="1"/>
          </p:cNvSpPr>
          <p:nvPr/>
        </p:nvSpPr>
        <p:spPr bwMode="auto">
          <a:xfrm>
            <a:off x="1004871" y="3336092"/>
            <a:ext cx="813133"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3600" b="1" dirty="0">
                <a:latin typeface="SimHei" panose="02010609060101010101" pitchFamily="49" charset="-122"/>
                <a:ea typeface="SimHei" panose="02010609060101010101" pitchFamily="49" charset="-122"/>
              </a:rPr>
              <a:t>所</a:t>
            </a:r>
          </a:p>
          <a:p>
            <a:pPr algn="ctr"/>
            <a:r>
              <a:rPr lang="zh-CN" altLang="en-US" sz="3600" b="1" dirty="0">
                <a:latin typeface="SimHei" panose="02010609060101010101" pitchFamily="49" charset="-122"/>
                <a:ea typeface="SimHei" panose="02010609060101010101" pitchFamily="49" charset="-122"/>
              </a:rPr>
              <a:t>罗</a:t>
            </a:r>
          </a:p>
          <a:p>
            <a:pPr algn="ctr"/>
            <a:r>
              <a:rPr lang="zh-CN" altLang="en-US" sz="3600" b="1" dirty="0">
                <a:latin typeface="SimHei" panose="02010609060101010101" pitchFamily="49" charset="-122"/>
                <a:ea typeface="SimHei" panose="02010609060101010101" pitchFamily="49" charset="-122"/>
              </a:rPr>
              <a:t>巴</a:t>
            </a:r>
          </a:p>
          <a:p>
            <a:pPr algn="ctr"/>
            <a:r>
              <a:rPr lang="zh-CN" altLang="en-US" sz="3600" b="1" dirty="0">
                <a:latin typeface="SimHei" panose="02010609060101010101" pitchFamily="49" charset="-122"/>
                <a:ea typeface="SimHei" panose="02010609060101010101" pitchFamily="49" charset="-122"/>
              </a:rPr>
              <a:t>伯</a:t>
            </a:r>
          </a:p>
          <a:p>
            <a:pPr algn="ctr"/>
            <a:r>
              <a:rPr lang="zh-CN" altLang="en-US" sz="3600" b="1" dirty="0">
                <a:latin typeface="SimHei" panose="02010609060101010101" pitchFamily="49" charset="-122"/>
                <a:ea typeface="SimHei" panose="02010609060101010101" pitchFamily="49" charset="-122"/>
              </a:rPr>
              <a:t>率</a:t>
            </a:r>
          </a:p>
        </p:txBody>
      </p:sp>
      <p:sp>
        <p:nvSpPr>
          <p:cNvPr id="56350" name="Text Box 30">
            <a:extLst>
              <a:ext uri="{FF2B5EF4-FFF2-40B4-BE49-F238E27FC236}">
                <a16:creationId xmlns:a16="http://schemas.microsoft.com/office/drawing/2014/main" xmlns="" id="{D2A7FC29-C0CB-44C4-AF1A-812754425C93}"/>
              </a:ext>
            </a:extLst>
          </p:cNvPr>
          <p:cNvSpPr txBox="1">
            <a:spLocks noChangeArrowheads="1"/>
          </p:cNvSpPr>
          <p:nvPr/>
        </p:nvSpPr>
        <p:spPr bwMode="auto">
          <a:xfrm>
            <a:off x="2157574" y="3284538"/>
            <a:ext cx="64793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TW" altLang="en-US" sz="3600" b="1" dirty="0">
                <a:latin typeface="SimHei" panose="02010609060101010101" pitchFamily="49" charset="-122"/>
                <a:ea typeface="SimHei" panose="02010609060101010101" pitchFamily="49" charset="-122"/>
              </a:rPr>
              <a:t>圣</a:t>
            </a:r>
          </a:p>
          <a:p>
            <a:pPr algn="ctr"/>
            <a:r>
              <a:rPr lang="zh-TW" altLang="en-US" sz="3600" b="1" dirty="0">
                <a:latin typeface="SimHei" panose="02010609060101010101" pitchFamily="49" charset="-122"/>
                <a:ea typeface="SimHei" panose="02010609060101010101" pitchFamily="49" charset="-122"/>
              </a:rPr>
              <a:t>殿</a:t>
            </a:r>
          </a:p>
          <a:p>
            <a:pPr algn="ctr"/>
            <a:r>
              <a:rPr lang="zh-TW" altLang="en-US" sz="3600" b="1" dirty="0">
                <a:latin typeface="SimHei" panose="02010609060101010101" pitchFamily="49" charset="-122"/>
                <a:ea typeface="SimHei" panose="02010609060101010101" pitchFamily="49" charset="-122"/>
              </a:rPr>
              <a:t>重</a:t>
            </a:r>
          </a:p>
          <a:p>
            <a:pPr algn="ctr"/>
            <a:r>
              <a:rPr lang="zh-TW" altLang="en-US" sz="3600" b="1" dirty="0">
                <a:latin typeface="SimHei" panose="02010609060101010101" pitchFamily="49" charset="-122"/>
                <a:ea typeface="SimHei" panose="02010609060101010101" pitchFamily="49" charset="-122"/>
              </a:rPr>
              <a:t>建</a:t>
            </a:r>
          </a:p>
          <a:p>
            <a:pPr algn="ctr"/>
            <a:r>
              <a:rPr lang="zh-TW" altLang="en-US" sz="3600" b="1" dirty="0">
                <a:latin typeface="SimHei" panose="02010609060101010101" pitchFamily="49" charset="-122"/>
                <a:ea typeface="SimHei" panose="02010609060101010101" pitchFamily="49" charset="-122"/>
              </a:rPr>
              <a:t>完</a:t>
            </a:r>
          </a:p>
          <a:p>
            <a:pPr algn="ctr"/>
            <a:r>
              <a:rPr lang="zh-TW" altLang="en-US" sz="3600" b="1" dirty="0">
                <a:latin typeface="SimHei" panose="02010609060101010101" pitchFamily="49" charset="-122"/>
                <a:ea typeface="SimHei" panose="02010609060101010101" pitchFamily="49" charset="-122"/>
              </a:rPr>
              <a:t>工</a:t>
            </a:r>
          </a:p>
        </p:txBody>
      </p:sp>
      <p:sp>
        <p:nvSpPr>
          <p:cNvPr id="56351" name="Text Box 31">
            <a:extLst>
              <a:ext uri="{FF2B5EF4-FFF2-40B4-BE49-F238E27FC236}">
                <a16:creationId xmlns:a16="http://schemas.microsoft.com/office/drawing/2014/main" xmlns="" id="{3659FE83-4388-4B47-88E0-3B0AFB7E8443}"/>
              </a:ext>
            </a:extLst>
          </p:cNvPr>
          <p:cNvSpPr txBox="1">
            <a:spLocks noChangeArrowheads="1"/>
          </p:cNvSpPr>
          <p:nvPr/>
        </p:nvSpPr>
        <p:spPr bwMode="auto">
          <a:xfrm>
            <a:off x="2821687" y="3429000"/>
            <a:ext cx="647934"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3600" b="1" dirty="0">
                <a:latin typeface="SimHei" panose="02010609060101010101" pitchFamily="49" charset="-122"/>
                <a:ea typeface="SimHei" panose="02010609060101010101" pitchFamily="49" charset="-122"/>
              </a:rPr>
              <a:t>以</a:t>
            </a:r>
          </a:p>
          <a:p>
            <a:pPr algn="ctr"/>
            <a:r>
              <a:rPr lang="zh-CN" altLang="en-US" sz="3600" b="1" dirty="0">
                <a:latin typeface="SimHei" panose="02010609060101010101" pitchFamily="49" charset="-122"/>
                <a:ea typeface="SimHei" panose="02010609060101010101" pitchFamily="49" charset="-122"/>
              </a:rPr>
              <a:t>斯</a:t>
            </a:r>
          </a:p>
          <a:p>
            <a:pPr algn="ctr"/>
            <a:r>
              <a:rPr lang="zh-CN" altLang="en-US" sz="3600" b="1" dirty="0">
                <a:latin typeface="SimHei" panose="02010609060101010101" pitchFamily="49" charset="-122"/>
                <a:ea typeface="SimHei" panose="02010609060101010101" pitchFamily="49" charset="-122"/>
              </a:rPr>
              <a:t>帖</a:t>
            </a:r>
          </a:p>
          <a:p>
            <a:pPr algn="ctr"/>
            <a:r>
              <a:rPr lang="zh-CN" altLang="en-US" sz="3600" b="1" dirty="0">
                <a:latin typeface="SimHei" panose="02010609060101010101" pitchFamily="49" charset="-122"/>
                <a:ea typeface="SimHei" panose="02010609060101010101" pitchFamily="49" charset="-122"/>
              </a:rPr>
              <a:t>为</a:t>
            </a:r>
          </a:p>
          <a:p>
            <a:pPr algn="ctr"/>
            <a:r>
              <a:rPr lang="zh-CN" altLang="en-US" sz="3600" b="1" dirty="0">
                <a:latin typeface="SimHei" panose="02010609060101010101" pitchFamily="49" charset="-122"/>
                <a:ea typeface="SimHei" panose="02010609060101010101" pitchFamily="49" charset="-122"/>
              </a:rPr>
              <a:t>后</a:t>
            </a:r>
            <a:endParaRPr lang="zh-TW" altLang="en-US" sz="3600" b="1" dirty="0">
              <a:latin typeface="SimHei" panose="02010609060101010101" pitchFamily="49" charset="-122"/>
              <a:ea typeface="SimHei" panose="02010609060101010101" pitchFamily="49" charset="-122"/>
            </a:endParaRPr>
          </a:p>
        </p:txBody>
      </p:sp>
      <p:sp>
        <p:nvSpPr>
          <p:cNvPr id="56352" name="Text Box 32">
            <a:extLst>
              <a:ext uri="{FF2B5EF4-FFF2-40B4-BE49-F238E27FC236}">
                <a16:creationId xmlns:a16="http://schemas.microsoft.com/office/drawing/2014/main" xmlns="" id="{626D03D6-D204-4C02-BA9D-4B5D30AFBA18}"/>
              </a:ext>
            </a:extLst>
          </p:cNvPr>
          <p:cNvSpPr txBox="1">
            <a:spLocks noChangeArrowheads="1"/>
          </p:cNvSpPr>
          <p:nvPr/>
        </p:nvSpPr>
        <p:spPr bwMode="auto">
          <a:xfrm>
            <a:off x="3487622" y="3184526"/>
            <a:ext cx="647934"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3600" b="1" dirty="0">
                <a:latin typeface="SimHei" panose="02010609060101010101" pitchFamily="49" charset="-122"/>
                <a:ea typeface="SimHei" panose="02010609060101010101" pitchFamily="49" charset="-122"/>
              </a:rPr>
              <a:t>以</a:t>
            </a:r>
          </a:p>
          <a:p>
            <a:pPr algn="ctr"/>
            <a:r>
              <a:rPr lang="zh-CN" altLang="en-US" sz="3600" b="1" dirty="0">
                <a:latin typeface="SimHei" panose="02010609060101010101" pitchFamily="49" charset="-122"/>
                <a:ea typeface="SimHei" panose="02010609060101010101" pitchFamily="49" charset="-122"/>
              </a:rPr>
              <a:t>斯</a:t>
            </a:r>
          </a:p>
          <a:p>
            <a:pPr algn="ctr"/>
            <a:r>
              <a:rPr lang="zh-CN" altLang="en-US" sz="3600" b="1" dirty="0">
                <a:latin typeface="SimHei" panose="02010609060101010101" pitchFamily="49" charset="-122"/>
                <a:ea typeface="SimHei" panose="02010609060101010101" pitchFamily="49" charset="-122"/>
              </a:rPr>
              <a:t>拉</a:t>
            </a:r>
          </a:p>
          <a:p>
            <a:pPr algn="ctr"/>
            <a:r>
              <a:rPr lang="zh-CN" altLang="en-US" sz="3600" b="1" dirty="0">
                <a:latin typeface="SimHei" panose="02010609060101010101" pitchFamily="49" charset="-122"/>
                <a:ea typeface="SimHei" panose="02010609060101010101" pitchFamily="49" charset="-122"/>
              </a:rPr>
              <a:t>返</a:t>
            </a:r>
          </a:p>
          <a:p>
            <a:pPr algn="ctr"/>
            <a:r>
              <a:rPr lang="zh-CN" altLang="en-US" sz="3600" b="1" dirty="0">
                <a:latin typeface="SimHei" panose="02010609060101010101" pitchFamily="49" charset="-122"/>
                <a:ea typeface="SimHei" panose="02010609060101010101" pitchFamily="49" charset="-122"/>
              </a:rPr>
              <a:t>国</a:t>
            </a:r>
            <a:endParaRPr lang="zh-TW" altLang="en-US" sz="3600" b="1" dirty="0">
              <a:latin typeface="SimHei" panose="02010609060101010101" pitchFamily="49" charset="-122"/>
              <a:ea typeface="SimHei" panose="02010609060101010101" pitchFamily="49" charset="-122"/>
            </a:endParaRPr>
          </a:p>
        </p:txBody>
      </p:sp>
      <p:sp>
        <p:nvSpPr>
          <p:cNvPr id="56368" name="Rectangle 48" descr="Canvas">
            <a:extLst>
              <a:ext uri="{FF2B5EF4-FFF2-40B4-BE49-F238E27FC236}">
                <a16:creationId xmlns:a16="http://schemas.microsoft.com/office/drawing/2014/main" xmlns="" id="{45D07A4B-7B49-4F14-9B56-0169AB7116CC}"/>
              </a:ext>
            </a:extLst>
          </p:cNvPr>
          <p:cNvSpPr>
            <a:spLocks noChangeArrowheads="1"/>
          </p:cNvSpPr>
          <p:nvPr/>
        </p:nvSpPr>
        <p:spPr bwMode="auto">
          <a:xfrm>
            <a:off x="3041393" y="11112"/>
            <a:ext cx="5814360" cy="863343"/>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algn="ctr"/>
            <a:r>
              <a:rPr lang="zh-CN" altLang="en-US" sz="6000" b="1" dirty="0">
                <a:solidFill>
                  <a:srgbClr val="FF0000"/>
                </a:solidFill>
                <a:latin typeface="SimSun" panose="02010600030101010101" pitchFamily="2" charset="-122"/>
                <a:ea typeface="SimSun" panose="02010600030101010101" pitchFamily="2" charset="-122"/>
              </a:rPr>
              <a:t>圣地政治环境</a:t>
            </a:r>
            <a:endParaRPr lang="zh-TW" altLang="en-US" sz="6000" b="1" dirty="0">
              <a:solidFill>
                <a:srgbClr val="FF0000"/>
              </a:solidFill>
              <a:latin typeface="SimSun" panose="02010600030101010101" pitchFamily="2" charset="-122"/>
              <a:ea typeface="SimSun" panose="02010600030101010101" pitchFamily="2" charset="-122"/>
            </a:endParaRPr>
          </a:p>
        </p:txBody>
      </p:sp>
      <p:sp>
        <p:nvSpPr>
          <p:cNvPr id="56369" name="Text Box 49">
            <a:extLst>
              <a:ext uri="{FF2B5EF4-FFF2-40B4-BE49-F238E27FC236}">
                <a16:creationId xmlns:a16="http://schemas.microsoft.com/office/drawing/2014/main" xmlns="" id="{70CA5F26-E602-49AE-9B09-A90126D278B5}"/>
              </a:ext>
            </a:extLst>
          </p:cNvPr>
          <p:cNvSpPr txBox="1">
            <a:spLocks noChangeArrowheads="1"/>
          </p:cNvSpPr>
          <p:nvPr/>
        </p:nvSpPr>
        <p:spPr bwMode="auto">
          <a:xfrm>
            <a:off x="2168827" y="1387938"/>
            <a:ext cx="8098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dirty="0">
                <a:solidFill>
                  <a:srgbClr val="FFFF00"/>
                </a:solidFill>
                <a:ea typeface="SimHei" panose="02010609060101010101" pitchFamily="49" charset="-122"/>
              </a:rPr>
              <a:t>500</a:t>
            </a:r>
          </a:p>
        </p:txBody>
      </p:sp>
      <p:sp>
        <p:nvSpPr>
          <p:cNvPr id="56370" name="Text Box 50">
            <a:extLst>
              <a:ext uri="{FF2B5EF4-FFF2-40B4-BE49-F238E27FC236}">
                <a16:creationId xmlns:a16="http://schemas.microsoft.com/office/drawing/2014/main" xmlns="" id="{17240B30-4B8F-46FD-9DC8-55011696A445}"/>
              </a:ext>
            </a:extLst>
          </p:cNvPr>
          <p:cNvSpPr txBox="1">
            <a:spLocks noChangeArrowheads="1"/>
          </p:cNvSpPr>
          <p:nvPr/>
        </p:nvSpPr>
        <p:spPr bwMode="auto">
          <a:xfrm>
            <a:off x="4015117" y="1398640"/>
            <a:ext cx="8098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dirty="0">
                <a:solidFill>
                  <a:srgbClr val="FFFF00"/>
                </a:solidFill>
                <a:ea typeface="SimHei" panose="02010609060101010101" pitchFamily="49" charset="-122"/>
              </a:rPr>
              <a:t>400</a:t>
            </a:r>
          </a:p>
        </p:txBody>
      </p:sp>
      <p:sp>
        <p:nvSpPr>
          <p:cNvPr id="56371" name="Text Box 51">
            <a:extLst>
              <a:ext uri="{FF2B5EF4-FFF2-40B4-BE49-F238E27FC236}">
                <a16:creationId xmlns:a16="http://schemas.microsoft.com/office/drawing/2014/main" xmlns="" id="{F12FEB36-2C1A-41D5-91F9-2AB10CDF04C5}"/>
              </a:ext>
            </a:extLst>
          </p:cNvPr>
          <p:cNvSpPr txBox="1">
            <a:spLocks noChangeArrowheads="1"/>
          </p:cNvSpPr>
          <p:nvPr/>
        </p:nvSpPr>
        <p:spPr bwMode="auto">
          <a:xfrm>
            <a:off x="5780036" y="1432774"/>
            <a:ext cx="8098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dirty="0">
                <a:solidFill>
                  <a:srgbClr val="FFFF00"/>
                </a:solidFill>
                <a:ea typeface="SimHei" panose="02010609060101010101" pitchFamily="49" charset="-122"/>
              </a:rPr>
              <a:t>300</a:t>
            </a:r>
          </a:p>
        </p:txBody>
      </p:sp>
      <p:sp>
        <p:nvSpPr>
          <p:cNvPr id="56372" name="Text Box 52">
            <a:extLst>
              <a:ext uri="{FF2B5EF4-FFF2-40B4-BE49-F238E27FC236}">
                <a16:creationId xmlns:a16="http://schemas.microsoft.com/office/drawing/2014/main" xmlns="" id="{721E79F3-5395-4D42-A6E7-78D12C791524}"/>
              </a:ext>
            </a:extLst>
          </p:cNvPr>
          <p:cNvSpPr txBox="1">
            <a:spLocks noChangeArrowheads="1"/>
          </p:cNvSpPr>
          <p:nvPr/>
        </p:nvSpPr>
        <p:spPr bwMode="auto">
          <a:xfrm>
            <a:off x="7654582" y="1360488"/>
            <a:ext cx="8098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dirty="0">
                <a:solidFill>
                  <a:srgbClr val="FFFF00"/>
                </a:solidFill>
                <a:ea typeface="SimHei" panose="02010609060101010101" pitchFamily="49" charset="-122"/>
              </a:rPr>
              <a:t>200</a:t>
            </a:r>
          </a:p>
        </p:txBody>
      </p:sp>
      <p:sp>
        <p:nvSpPr>
          <p:cNvPr id="56373" name="Text Box 53">
            <a:extLst>
              <a:ext uri="{FF2B5EF4-FFF2-40B4-BE49-F238E27FC236}">
                <a16:creationId xmlns:a16="http://schemas.microsoft.com/office/drawing/2014/main" xmlns="" id="{0BA537D5-F2E2-424A-87D3-61898BF4525C}"/>
              </a:ext>
            </a:extLst>
          </p:cNvPr>
          <p:cNvSpPr txBox="1">
            <a:spLocks noChangeArrowheads="1"/>
          </p:cNvSpPr>
          <p:nvPr/>
        </p:nvSpPr>
        <p:spPr bwMode="auto">
          <a:xfrm>
            <a:off x="9485076" y="1367851"/>
            <a:ext cx="8098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dirty="0">
                <a:solidFill>
                  <a:srgbClr val="FFFF00"/>
                </a:solidFill>
                <a:ea typeface="SimHei" panose="02010609060101010101" pitchFamily="49" charset="-122"/>
              </a:rPr>
              <a:t>100</a:t>
            </a:r>
          </a:p>
        </p:txBody>
      </p:sp>
      <p:sp>
        <p:nvSpPr>
          <p:cNvPr id="56374" name="Text Box 54">
            <a:extLst>
              <a:ext uri="{FF2B5EF4-FFF2-40B4-BE49-F238E27FC236}">
                <a16:creationId xmlns:a16="http://schemas.microsoft.com/office/drawing/2014/main" xmlns="" id="{29D84E73-19BD-4476-A21F-2BA0D44956DF}"/>
              </a:ext>
            </a:extLst>
          </p:cNvPr>
          <p:cNvSpPr txBox="1">
            <a:spLocks noChangeArrowheads="1"/>
          </p:cNvSpPr>
          <p:nvPr/>
        </p:nvSpPr>
        <p:spPr bwMode="auto">
          <a:xfrm>
            <a:off x="11569031" y="1360489"/>
            <a:ext cx="39305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TW" sz="3200" dirty="0">
                <a:solidFill>
                  <a:srgbClr val="FFFF00"/>
                </a:solidFill>
                <a:ea typeface="SimHei" panose="02010609060101010101" pitchFamily="49" charset="-122"/>
              </a:rPr>
              <a:t>0</a:t>
            </a:r>
          </a:p>
        </p:txBody>
      </p:sp>
      <p:pic>
        <p:nvPicPr>
          <p:cNvPr id="56375" name="Picture 55" descr="ezra_reads_gallery">
            <a:extLst>
              <a:ext uri="{FF2B5EF4-FFF2-40B4-BE49-F238E27FC236}">
                <a16:creationId xmlns:a16="http://schemas.microsoft.com/office/drawing/2014/main" xmlns="" id="{EC64455C-42AE-4FEC-9DA0-0322FF6514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804" y="2651639"/>
            <a:ext cx="7231691" cy="4195249"/>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xmlns="" id="{357671D6-0A08-4F16-90D0-2959F4C3300C}"/>
              </a:ext>
            </a:extLst>
          </p:cNvPr>
          <p:cNvSpPr/>
          <p:nvPr/>
        </p:nvSpPr>
        <p:spPr>
          <a:xfrm>
            <a:off x="5198954" y="968089"/>
            <a:ext cx="1005403" cy="584775"/>
          </a:xfrm>
          <a:prstGeom prst="rect">
            <a:avLst/>
          </a:prstGeom>
        </p:spPr>
        <p:txBody>
          <a:bodyPr wrap="none">
            <a:spAutoFit/>
          </a:bodyPr>
          <a:lstStyle/>
          <a:p>
            <a:pPr algn="ctr"/>
            <a:r>
              <a:rPr lang="zh-TW" altLang="en-US" sz="3200" dirty="0">
                <a:latin typeface="SimHei" panose="02010609060101010101" pitchFamily="49" charset="-122"/>
                <a:ea typeface="SimHei" panose="02010609060101010101" pitchFamily="49" charset="-122"/>
              </a:rPr>
              <a:t>希腊</a:t>
            </a:r>
          </a:p>
        </p:txBody>
      </p:sp>
      <p:sp>
        <p:nvSpPr>
          <p:cNvPr id="24" name="Line 20">
            <a:extLst>
              <a:ext uri="{FF2B5EF4-FFF2-40B4-BE49-F238E27FC236}">
                <a16:creationId xmlns:a16="http://schemas.microsoft.com/office/drawing/2014/main" xmlns="" id="{0A4806DA-099D-4965-825E-381C38199146}"/>
              </a:ext>
            </a:extLst>
          </p:cNvPr>
          <p:cNvSpPr>
            <a:spLocks noChangeShapeType="1"/>
          </p:cNvSpPr>
          <p:nvPr/>
        </p:nvSpPr>
        <p:spPr bwMode="auto">
          <a:xfrm>
            <a:off x="5699660" y="1512071"/>
            <a:ext cx="15340" cy="38900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 name="TextBox 2">
            <a:extLst>
              <a:ext uri="{FF2B5EF4-FFF2-40B4-BE49-F238E27FC236}">
                <a16:creationId xmlns:a16="http://schemas.microsoft.com/office/drawing/2014/main" xmlns="" id="{0843FD99-B13B-4CF2-8995-2C3DB9D81490}"/>
              </a:ext>
            </a:extLst>
          </p:cNvPr>
          <p:cNvSpPr txBox="1"/>
          <p:nvPr/>
        </p:nvSpPr>
        <p:spPr>
          <a:xfrm>
            <a:off x="6268725" y="1942127"/>
            <a:ext cx="1107996" cy="646331"/>
          </a:xfrm>
          <a:prstGeom prst="rect">
            <a:avLst/>
          </a:prstGeom>
          <a:noFill/>
        </p:spPr>
        <p:txBody>
          <a:bodyPr wrap="none" rtlCol="0">
            <a:spAutoFit/>
          </a:bodyPr>
          <a:lstStyle/>
          <a:p>
            <a:r>
              <a:rPr lang="zh-TW" altLang="en-US" sz="3600" b="1" dirty="0">
                <a:solidFill>
                  <a:schemeClr val="bg1"/>
                </a:solidFill>
                <a:latin typeface="SimHei" panose="02010609060101010101" pitchFamily="49" charset="-122"/>
                <a:ea typeface="SimHei" panose="02010609060101010101" pitchFamily="49" charset="-122"/>
              </a:rPr>
              <a:t>埃及</a:t>
            </a:r>
          </a:p>
        </p:txBody>
      </p:sp>
      <p:sp>
        <p:nvSpPr>
          <p:cNvPr id="4" name="TextBox 3">
            <a:extLst>
              <a:ext uri="{FF2B5EF4-FFF2-40B4-BE49-F238E27FC236}">
                <a16:creationId xmlns:a16="http://schemas.microsoft.com/office/drawing/2014/main" xmlns="" id="{D01294B7-9319-4DA9-B500-9D7612AAAF20}"/>
              </a:ext>
            </a:extLst>
          </p:cNvPr>
          <p:cNvSpPr txBox="1"/>
          <p:nvPr/>
        </p:nvSpPr>
        <p:spPr>
          <a:xfrm>
            <a:off x="8987146" y="1958246"/>
            <a:ext cx="1574470" cy="646331"/>
          </a:xfrm>
          <a:prstGeom prst="rect">
            <a:avLst/>
          </a:prstGeom>
          <a:noFill/>
        </p:spPr>
        <p:txBody>
          <a:bodyPr wrap="none" rtlCol="0">
            <a:spAutoFit/>
          </a:bodyPr>
          <a:lstStyle/>
          <a:p>
            <a:r>
              <a:rPr lang="zh-TW" altLang="en-US" sz="3600" b="1" dirty="0">
                <a:solidFill>
                  <a:schemeClr val="bg1"/>
                </a:solidFill>
                <a:latin typeface="SimHei" panose="02010609060101010101" pitchFamily="49" charset="-122"/>
                <a:ea typeface="SimHei" panose="02010609060101010101" pitchFamily="49" charset="-122"/>
              </a:rPr>
              <a:t>马加比</a:t>
            </a:r>
          </a:p>
        </p:txBody>
      </p:sp>
      <p:sp>
        <p:nvSpPr>
          <p:cNvPr id="5" name="TextBox 4">
            <a:extLst>
              <a:ext uri="{FF2B5EF4-FFF2-40B4-BE49-F238E27FC236}">
                <a16:creationId xmlns:a16="http://schemas.microsoft.com/office/drawing/2014/main" xmlns="" id="{8FCE4017-5CD4-426D-A1CA-07CEC3DA38E4}"/>
              </a:ext>
            </a:extLst>
          </p:cNvPr>
          <p:cNvSpPr txBox="1"/>
          <p:nvPr/>
        </p:nvSpPr>
        <p:spPr>
          <a:xfrm>
            <a:off x="10650968" y="1938599"/>
            <a:ext cx="1337075" cy="646331"/>
          </a:xfrm>
          <a:prstGeom prst="rect">
            <a:avLst/>
          </a:prstGeom>
          <a:noFill/>
        </p:spPr>
        <p:txBody>
          <a:bodyPr wrap="square" rtlCol="0">
            <a:spAutoFit/>
          </a:bodyPr>
          <a:lstStyle/>
          <a:p>
            <a:r>
              <a:rPr lang="zh-TW" altLang="en-US" sz="3600" b="1" dirty="0">
                <a:solidFill>
                  <a:schemeClr val="bg1"/>
                </a:solidFill>
                <a:latin typeface="SimHei" panose="02010609060101010101" pitchFamily="49" charset="-122"/>
                <a:ea typeface="SimHei" panose="02010609060101010101" pitchFamily="49" charset="-122"/>
              </a:rPr>
              <a:t>罗马</a:t>
            </a:r>
          </a:p>
        </p:txBody>
      </p:sp>
      <p:sp>
        <p:nvSpPr>
          <p:cNvPr id="6" name="TextBox 5">
            <a:extLst>
              <a:ext uri="{FF2B5EF4-FFF2-40B4-BE49-F238E27FC236}">
                <a16:creationId xmlns:a16="http://schemas.microsoft.com/office/drawing/2014/main" xmlns="" id="{5439F631-E83B-42AF-B9EF-74BCAF847352}"/>
              </a:ext>
            </a:extLst>
          </p:cNvPr>
          <p:cNvSpPr txBox="1"/>
          <p:nvPr/>
        </p:nvSpPr>
        <p:spPr>
          <a:xfrm>
            <a:off x="7867137" y="981703"/>
            <a:ext cx="1261884" cy="523220"/>
          </a:xfrm>
          <a:prstGeom prst="rect">
            <a:avLst/>
          </a:prstGeom>
          <a:noFill/>
        </p:spPr>
        <p:txBody>
          <a:bodyPr wrap="none" rtlCol="0">
            <a:spAutoFit/>
          </a:bodyPr>
          <a:lstStyle/>
          <a:p>
            <a:r>
              <a:rPr lang="zh-TW" altLang="en-US" sz="2800" dirty="0">
                <a:latin typeface="SimHei" panose="02010609060101010101" pitchFamily="49" charset="-122"/>
                <a:ea typeface="SimHei" panose="02010609060101010101" pitchFamily="49" charset="-122"/>
              </a:rPr>
              <a:t>叙利亚</a:t>
            </a:r>
          </a:p>
        </p:txBody>
      </p:sp>
      <p:sp>
        <p:nvSpPr>
          <p:cNvPr id="29" name="Line 20">
            <a:extLst>
              <a:ext uri="{FF2B5EF4-FFF2-40B4-BE49-F238E27FC236}">
                <a16:creationId xmlns:a16="http://schemas.microsoft.com/office/drawing/2014/main" xmlns="" id="{63B0739F-B3B8-4D61-A58B-CA90F1C7E35A}"/>
              </a:ext>
            </a:extLst>
          </p:cNvPr>
          <p:cNvSpPr>
            <a:spLocks noChangeShapeType="1"/>
          </p:cNvSpPr>
          <p:nvPr/>
        </p:nvSpPr>
        <p:spPr bwMode="auto">
          <a:xfrm>
            <a:off x="8456749" y="1494707"/>
            <a:ext cx="15340" cy="38900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TextBox 6">
            <a:extLst>
              <a:ext uri="{FF2B5EF4-FFF2-40B4-BE49-F238E27FC236}">
                <a16:creationId xmlns:a16="http://schemas.microsoft.com/office/drawing/2014/main" xmlns="" id="{B06807EC-D5CF-4F04-A0B1-6987513A27B3}"/>
              </a:ext>
            </a:extLst>
          </p:cNvPr>
          <p:cNvSpPr txBox="1"/>
          <p:nvPr/>
        </p:nvSpPr>
        <p:spPr>
          <a:xfrm>
            <a:off x="1597723" y="3318102"/>
            <a:ext cx="647934" cy="2862322"/>
          </a:xfrm>
          <a:prstGeom prst="rect">
            <a:avLst/>
          </a:prstGeom>
          <a:noFill/>
        </p:spPr>
        <p:txBody>
          <a:bodyPr wrap="none" rtlCol="0">
            <a:spAutoFit/>
          </a:bodyPr>
          <a:lstStyle/>
          <a:p>
            <a:pPr algn="ctr"/>
            <a:r>
              <a:rPr lang="zh-CN" altLang="en-US" sz="3600" b="1" dirty="0">
                <a:latin typeface="SimHei" panose="02010609060101010101" pitchFamily="49" charset="-122"/>
                <a:ea typeface="SimHei" panose="02010609060101010101" pitchFamily="49" charset="-122"/>
              </a:rPr>
              <a:t>五</a:t>
            </a:r>
          </a:p>
          <a:p>
            <a:pPr algn="ctr"/>
            <a:r>
              <a:rPr lang="zh-CN" altLang="en-US" sz="3600" b="1" dirty="0">
                <a:latin typeface="SimHei" panose="02010609060101010101" pitchFamily="49" charset="-122"/>
                <a:ea typeface="SimHei" panose="02010609060101010101" pitchFamily="49" charset="-122"/>
              </a:rPr>
              <a:t>万</a:t>
            </a:r>
          </a:p>
          <a:p>
            <a:pPr algn="ctr"/>
            <a:r>
              <a:rPr lang="zh-CN" altLang="en-US" sz="3600" b="1" dirty="0">
                <a:latin typeface="SimHei" panose="02010609060101010101" pitchFamily="49" charset="-122"/>
                <a:ea typeface="SimHei" panose="02010609060101010101" pitchFamily="49" charset="-122"/>
              </a:rPr>
              <a:t>人</a:t>
            </a:r>
          </a:p>
          <a:p>
            <a:pPr algn="ctr"/>
            <a:r>
              <a:rPr lang="zh-CN" altLang="en-US" sz="3600" b="1" dirty="0">
                <a:latin typeface="SimHei" panose="02010609060101010101" pitchFamily="49" charset="-122"/>
                <a:ea typeface="SimHei" panose="02010609060101010101" pitchFamily="49" charset="-122"/>
              </a:rPr>
              <a:t>归</a:t>
            </a:r>
          </a:p>
          <a:p>
            <a:pPr algn="ctr"/>
            <a:r>
              <a:rPr lang="zh-CN" altLang="en-US" sz="3600" b="1" dirty="0">
                <a:latin typeface="SimHei" panose="02010609060101010101" pitchFamily="49" charset="-122"/>
                <a:ea typeface="SimHei" panose="02010609060101010101" pitchFamily="49" charset="-122"/>
              </a:rPr>
              <a:t>回</a:t>
            </a:r>
            <a:endParaRPr lang="en-US" sz="3600" dirty="0"/>
          </a:p>
        </p:txBody>
      </p:sp>
    </p:spTree>
    <p:extLst>
      <p:ext uri="{BB962C8B-B14F-4D97-AF65-F5344CB8AC3E}">
        <p14:creationId xmlns:p14="http://schemas.microsoft.com/office/powerpoint/2010/main" val="10822865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70A9A7D-6670-4B56-B159-FF72E982AA9B}"/>
              </a:ext>
            </a:extLst>
          </p:cNvPr>
          <p:cNvSpPr/>
          <p:nvPr/>
        </p:nvSpPr>
        <p:spPr>
          <a:xfrm>
            <a:off x="0" y="117693"/>
            <a:ext cx="12192000" cy="6740307"/>
          </a:xfrm>
          <a:prstGeom prst="rect">
            <a:avLst/>
          </a:prstGeom>
        </p:spPr>
        <p:txBody>
          <a:bodyPr wrap="square">
            <a:spAutoFit/>
          </a:bodyPr>
          <a:lstStyle/>
          <a:p>
            <a:r>
              <a:rPr lang="en-US" sz="3600" b="1" dirty="0" err="1" smtClean="0">
                <a:solidFill>
                  <a:srgbClr val="FF0000"/>
                </a:solidFill>
                <a:latin typeface="SimSun" panose="02010600030101010101" pitchFamily="2" charset="-122"/>
                <a:ea typeface="SimSun" panose="02010600030101010101" pitchFamily="2" charset="-122"/>
                <a:cs typeface="Times New Roman" panose="02020603050405020304" pitchFamily="18" charset="0"/>
              </a:rPr>
              <a:t>以斯拉</a:t>
            </a:r>
            <a:r>
              <a:rPr lang="en-US" sz="3600" b="1" dirty="0" err="1" smtClean="0">
                <a:solidFill>
                  <a:srgbClr val="FFFF00"/>
                </a:solidFill>
                <a:latin typeface="SimSun" panose="02010600030101010101" pitchFamily="2" charset="-122"/>
                <a:ea typeface="SimSun" panose="02010600030101010101" pitchFamily="2" charset="-122"/>
                <a:cs typeface="Times New Roman" panose="02020603050405020304" pitchFamily="18" charset="0"/>
              </a:rPr>
              <a:t>名的意</a:t>
            </a:r>
            <a:r>
              <a:rPr lang="en-US" sz="3600" b="1" dirty="0" err="1">
                <a:solidFill>
                  <a:srgbClr val="FFFF00"/>
                </a:solidFill>
                <a:latin typeface="SimSun" panose="02010600030101010101" pitchFamily="2" charset="-122"/>
                <a:ea typeface="SimSun" panose="02010600030101010101" pitchFamily="2" charset="-122"/>
              </a:rPr>
              <a:t>義</a:t>
            </a:r>
            <a:r>
              <a:rPr lang="en-US" sz="3600" b="1" dirty="0" err="1" smtClean="0">
                <a:solidFill>
                  <a:srgbClr val="FFFF00"/>
                </a:solidFill>
                <a:latin typeface="SimSun" panose="02010600030101010101" pitchFamily="2" charset="-122"/>
                <a:ea typeface="SimSun" panose="02010600030101010101" pitchFamily="2" charset="-122"/>
                <a:cs typeface="Times New Roman" panose="02020603050405020304" pitchFamily="18" charset="0"/>
              </a:rPr>
              <a:t>是</a:t>
            </a:r>
            <a:r>
              <a:rPr lang="en-US" sz="36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a:solidFill>
                  <a:srgbClr val="06E3FA"/>
                </a:solidFill>
                <a:latin typeface="SimSun" panose="02010600030101010101" pitchFamily="2" charset="-122"/>
                <a:ea typeface="SimSun" panose="02010600030101010101" pitchFamily="2" charset="-122"/>
                <a:cs typeface="Times New Roman" panose="02020603050405020304" pitchFamily="18" charset="0"/>
              </a:rPr>
              <a:t>神的帮助与护卫</a:t>
            </a:r>
            <a:r>
              <a:rPr lang="en-US" sz="3600" b="1" dirty="0" smtClean="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a:latin typeface="SimSun" panose="02010600030101010101" pitchFamily="2" charset="-122"/>
                <a:ea typeface="SimSun" panose="02010600030101010101" pitchFamily="2" charset="-122"/>
              </a:rPr>
              <a:t> </a:t>
            </a:r>
            <a:r>
              <a:rPr lang="en-US" sz="3600" b="1" dirty="0" smtClean="0">
                <a:solidFill>
                  <a:srgbClr val="FFFF00"/>
                </a:solidFill>
                <a:latin typeface="SimSun" panose="02010600030101010101" pitchFamily="2" charset="-122"/>
                <a:ea typeface="SimSun" panose="02010600030101010101" pitchFamily="2" charset="-122"/>
              </a:rPr>
              <a:t>以斯拉一生視神為他惟一的幫助者</a:t>
            </a:r>
            <a:r>
              <a:rPr lang="en-US" sz="3600" b="1" dirty="0" smtClean="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他出生于巴比伦：在所罗巴伯回国80年后，即犹太人被掳最少150</a:t>
            </a:r>
            <a:r>
              <a:rPr lang="en-US" sz="3600" b="1" dirty="0" smtClean="0">
                <a:solidFill>
                  <a:srgbClr val="FFFF00"/>
                </a:solidFill>
                <a:latin typeface="SimSun" panose="02010600030101010101" pitchFamily="2" charset="-122"/>
                <a:ea typeface="SimSun" panose="02010600030101010101" pitchFamily="2" charset="-122"/>
                <a:cs typeface="Times New Roman" panose="02020603050405020304" pitchFamily="18" charset="0"/>
              </a:rPr>
              <a:t>年后</a:t>
            </a:r>
            <a:r>
              <a:rPr lang="en-US" sz="3600" b="1" dirty="0" smtClean="0">
                <a:solidFill>
                  <a:srgbClr val="FFFF00"/>
                </a:solidFill>
                <a:latin typeface="SimSun" panose="02010600030101010101" pitchFamily="2" charset="-122"/>
                <a:ea typeface="SimSun" panose="02010600030101010101" pitchFamily="2" charset="-122"/>
              </a:rPr>
              <a:t>帶領第二批被擄的猶太人回歸</a:t>
            </a:r>
            <a:r>
              <a:rPr lang="en-US" sz="3600" b="1" dirty="0" smtClean="0">
                <a:solidFill>
                  <a:srgbClr val="FFC000"/>
                </a:solidFill>
                <a:latin typeface="SimSun" panose="02010600030101010101" pitchFamily="2" charset="-122"/>
                <a:ea typeface="SimSun" panose="02010600030101010101" pitchFamily="2" charset="-122"/>
              </a:rPr>
              <a:t>(7:11</a:t>
            </a:r>
            <a:r>
              <a:rPr lang="en-US" sz="3600" b="1" dirty="0" smtClean="0">
                <a:solidFill>
                  <a:srgbClr val="FFC000"/>
                </a:solidFill>
                <a:latin typeface="Times New Roman" panose="02020603050405020304" pitchFamily="18" charset="0"/>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rPr>
              <a:t>28)</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smtClean="0">
                <a:solidFill>
                  <a:srgbClr val="FFFF00"/>
                </a:solidFill>
                <a:latin typeface="SimSun" panose="02010600030101010101" pitchFamily="2" charset="-122"/>
                <a:ea typeface="SimSun" panose="02010600030101010101" pitchFamily="2" charset="-122"/>
                <a:cs typeface="Times New Roman" panose="02020603050405020304" pitchFamily="18" charset="0"/>
              </a:rPr>
              <a:t>他是亚伦的直系后裔</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7:1</a:t>
            </a:r>
            <a:r>
              <a:rPr lang="en-US" sz="3600" b="1" dirty="0" smtClean="0">
                <a:solidFill>
                  <a:srgbClr val="FFC000"/>
                </a:solidFill>
                <a:latin typeface="Times New Roman" panose="02020603050405020304" pitchFamily="18" charset="0"/>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5</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a:solidFill>
                  <a:srgbClr val="06E3FA"/>
                </a:solidFill>
                <a:latin typeface="SimSun" panose="02010600030101010101" pitchFamily="2" charset="-122"/>
                <a:ea typeface="SimSun" panose="02010600030101010101" pitchFamily="2" charset="-122"/>
                <a:cs typeface="Times New Roman" panose="02020603050405020304" pitchFamily="18" charset="0"/>
              </a:rPr>
              <a:t>是祭司</a:t>
            </a:r>
            <a:r>
              <a:rPr lang="en-US" sz="3600" b="1" dirty="0" err="1" smtClean="0">
                <a:solidFill>
                  <a:srgbClr val="06E3FA"/>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smtClean="0">
                <a:solidFill>
                  <a:srgbClr val="06E3FA"/>
                </a:solidFill>
                <a:latin typeface="SimSun" panose="02010600030101010101" pitchFamily="2" charset="-122"/>
                <a:ea typeface="SimSun" panose="02010600030101010101" pitchFamily="2" charset="-122"/>
              </a:rPr>
              <a:t>是個精通摩西律法的文士</a:t>
            </a:r>
            <a:r>
              <a:rPr lang="en-US" sz="36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FF00"/>
                </a:solidFill>
                <a:latin typeface="SimSun" panose="02010600030101010101" pitchFamily="2" charset="-122"/>
                <a:ea typeface="SimSun" panose="02010600030101010101" pitchFamily="2" charset="-122"/>
                <a:cs typeface="Times New Roman" panose="02020603050405020304" pitchFamily="18" charset="0"/>
              </a:rPr>
              <a:t>7:6</a:t>
            </a:r>
            <a:r>
              <a:rPr lang="en-US" sz="36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smtClean="0">
                <a:solidFill>
                  <a:srgbClr val="FFFF00"/>
                </a:solidFill>
                <a:latin typeface="SimSun" panose="02010600030101010101" pitchFamily="2" charset="-122"/>
                <a:ea typeface="SimSun" panose="02010600030101010101" pitchFamily="2" charset="-122"/>
                <a:cs typeface="Times New Roman" panose="02020603050405020304" pitchFamily="18" charset="0"/>
              </a:rPr>
              <a:t>他的属灵生命</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7:10</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smtClean="0">
                <a:solidFill>
                  <a:srgbClr val="06E3FA"/>
                </a:solidFill>
                <a:latin typeface="SimSun" panose="02010600030101010101" pitchFamily="2" charset="-122"/>
                <a:ea typeface="SimSun" panose="02010600030101010101" pitchFamily="2" charset="-122"/>
                <a:cs typeface="Times New Roman" panose="02020603050405020304" pitchFamily="18" charset="0"/>
              </a:rPr>
              <a:t>把一切成功归荣耀给神</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7:27</a:t>
            </a:r>
            <a:r>
              <a:rPr lang="en-US" sz="3600" b="1" dirty="0" smtClean="0">
                <a:solidFill>
                  <a:srgbClr val="FFC000"/>
                </a:solidFill>
                <a:latin typeface="Times New Roman" panose="02020603050405020304" pitchFamily="18" charset="0"/>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28</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smtClean="0">
                <a:solidFill>
                  <a:srgbClr val="06E3FA"/>
                </a:solidFill>
                <a:latin typeface="SimSun" panose="02010600030101010101" pitchFamily="2" charset="-122"/>
                <a:ea typeface="SimSun" panose="02010600030101010101" pitchFamily="2" charset="-122"/>
                <a:cs typeface="Times New Roman" panose="02020603050405020304" pitchFamily="18" charset="0"/>
              </a:rPr>
              <a:t>借祷告信靠耶和华</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8:21</a:t>
            </a:r>
            <a:r>
              <a:rPr lang="en-US" sz="3600" b="1"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23</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smtClean="0">
                <a:solidFill>
                  <a:srgbClr val="06E3FA"/>
                </a:solidFill>
                <a:latin typeface="SimSun" panose="02010600030101010101" pitchFamily="2" charset="-122"/>
                <a:ea typeface="SimSun" panose="02010600030101010101" pitchFamily="2" charset="-122"/>
                <a:cs typeface="Times New Roman" panose="02020603050405020304" pitchFamily="18" charset="0"/>
              </a:rPr>
              <a:t>为百姓的罪痛心嫉首</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9:3</a:t>
            </a:r>
            <a:r>
              <a:rPr lang="en-US" sz="3600" b="1" dirty="0">
                <a:solidFill>
                  <a:srgbClr val="FFC000"/>
                </a:solidFill>
                <a:latin typeface="Times New Roman" panose="02020603050405020304" pitchFamily="18" charset="0"/>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4</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smtClean="0">
                <a:solidFill>
                  <a:srgbClr val="06E3FA"/>
                </a:solidFill>
                <a:latin typeface="SimSun" panose="02010600030101010101" pitchFamily="2" charset="-122"/>
                <a:ea typeface="SimSun" panose="02010600030101010101" pitchFamily="2" charset="-122"/>
                <a:cs typeface="Times New Roman" panose="02020603050405020304" pitchFamily="18" charset="0"/>
              </a:rPr>
              <a:t>为百姓自卑认罪</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9:5</a:t>
            </a:r>
            <a:r>
              <a:rPr lang="en-US" sz="3600" b="1" dirty="0" smtClean="0">
                <a:solidFill>
                  <a:srgbClr val="FFC000"/>
                </a:solidFill>
                <a:latin typeface="Times New Roman" panose="02020603050405020304" pitchFamily="18" charset="0"/>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15</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smtClean="0">
                <a:solidFill>
                  <a:srgbClr val="06E3FA"/>
                </a:solidFill>
                <a:latin typeface="SimSun" panose="02010600030101010101" pitchFamily="2" charset="-122"/>
                <a:ea typeface="SimSun" panose="02010600030101010101" pitchFamily="2" charset="-122"/>
                <a:cs typeface="Times New Roman" panose="02020603050405020304" pitchFamily="18" charset="0"/>
              </a:rPr>
              <a:t>他勇于对付罪</a:t>
            </a:r>
            <a:r>
              <a:rPr lang="en-US" sz="3600" b="1" dirty="0">
                <a:solidFill>
                  <a:srgbClr val="FFC0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smtClean="0">
                <a:solidFill>
                  <a:srgbClr val="FFC000"/>
                </a:solidFill>
                <a:latin typeface="SimSun" panose="02010600030101010101" pitchFamily="2" charset="-122"/>
                <a:ea typeface="SimSun" panose="02010600030101010101" pitchFamily="2" charset="-122"/>
                <a:cs typeface="Times New Roman" panose="02020603050405020304" pitchFamily="18" charset="0"/>
              </a:rPr>
              <a:t>10章)。</a:t>
            </a:r>
            <a:r>
              <a:rPr lang="en-US" sz="36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他创立“</a:t>
            </a:r>
            <a:r>
              <a:rPr lang="en-US" sz="36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会堂</a:t>
            </a:r>
            <a:r>
              <a:rPr lang="en-US" sz="36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是犹太学者的会社。他确立旧约希伯来文正典，分为律法、先知和文学三大部分。他把古希伯来文旧约转为新希伯来文</a:t>
            </a:r>
            <a:r>
              <a:rPr lang="en-US" sz="3600" b="1" dirty="0">
                <a:solidFill>
                  <a:srgbClr val="FFFF00"/>
                </a:solidFill>
                <a:latin typeface="SimSun" panose="02010600030101010101" pitchFamily="2" charset="-122"/>
                <a:ea typeface="SimSun" panose="02010600030101010101" pitchFamily="2" charset="-122"/>
                <a:cs typeface="Times New Roman" panose="02020603050405020304" pitchFamily="18" charset="0"/>
              </a:rPr>
              <a:t>– </a:t>
            </a:r>
            <a:r>
              <a:rPr lang="en-US" sz="36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亚述文方块字。他编历代志上下、以斯拉记和尼希米记</a:t>
            </a:r>
            <a:r>
              <a:rPr lang="en-US" sz="3600" b="1" dirty="0" err="1" smtClean="0">
                <a:solidFill>
                  <a:srgbClr val="FFFF00"/>
                </a:solidFill>
                <a:latin typeface="SimSun" panose="02010600030101010101" pitchFamily="2" charset="-122"/>
                <a:ea typeface="SimSun" panose="02010600030101010101" pitchFamily="2" charset="-122"/>
                <a:cs typeface="Times New Roman" panose="02020603050405020304" pitchFamily="18" charset="0"/>
              </a:rPr>
              <a:t>。</a:t>
            </a:r>
            <a:r>
              <a:rPr lang="en-US" sz="3600" b="1" dirty="0" err="1">
                <a:solidFill>
                  <a:srgbClr val="FFFF00"/>
                </a:solidFill>
                <a:latin typeface="SimSun" panose="02010600030101010101" pitchFamily="2" charset="-122"/>
                <a:ea typeface="SimSun" panose="02010600030101010101" pitchFamily="2" charset="-122"/>
              </a:rPr>
              <a:t>教導猶民遵守律法</a:t>
            </a:r>
            <a:r>
              <a:rPr lang="en-US" sz="3600" b="1" dirty="0" smtClean="0">
                <a:solidFill>
                  <a:srgbClr val="FFFF00"/>
                </a:solidFill>
                <a:latin typeface="SimSun" panose="02010600030101010101" pitchFamily="2" charset="-122"/>
                <a:ea typeface="SimSun" panose="02010600030101010101" pitchFamily="2" charset="-122"/>
              </a:rPr>
              <a:t>(</a:t>
            </a:r>
            <a:r>
              <a:rPr lang="en-US" sz="3600" b="1" dirty="0" err="1" smtClean="0">
                <a:solidFill>
                  <a:srgbClr val="FFC000"/>
                </a:solidFill>
                <a:latin typeface="SimSun" panose="02010600030101010101" pitchFamily="2" charset="-122"/>
                <a:ea typeface="SimSun" panose="02010600030101010101" pitchFamily="2" charset="-122"/>
              </a:rPr>
              <a:t>尼八</a:t>
            </a:r>
            <a:r>
              <a:rPr lang="en-US" sz="3600" b="1" dirty="0" err="1">
                <a:solidFill>
                  <a:srgbClr val="FFC000"/>
                </a:solidFill>
                <a:latin typeface="Times New Roman" panose="02020603050405020304" pitchFamily="18" charset="0"/>
                <a:ea typeface="SimSun" panose="02010600030101010101" pitchFamily="2" charset="-122"/>
                <a:cs typeface="Times New Roman" panose="02020603050405020304" pitchFamily="18" charset="0"/>
              </a:rPr>
              <a:t>~</a:t>
            </a:r>
            <a:r>
              <a:rPr lang="en-US" sz="3600" b="1" dirty="0" err="1">
                <a:solidFill>
                  <a:srgbClr val="FFC000"/>
                </a:solidFill>
                <a:latin typeface="SimSun" panose="02010600030101010101" pitchFamily="2" charset="-122"/>
                <a:ea typeface="SimSun" panose="02010600030101010101" pitchFamily="2" charset="-122"/>
              </a:rPr>
              <a:t>九章</a:t>
            </a:r>
            <a:r>
              <a:rPr lang="en-US" sz="3600" b="1" dirty="0">
                <a:solidFill>
                  <a:srgbClr val="FFC000"/>
                </a:solidFill>
                <a:latin typeface="SimSun" panose="02010600030101010101" pitchFamily="2" charset="-122"/>
                <a:ea typeface="SimSun" panose="02010600030101010101" pitchFamily="2" charset="-122"/>
              </a:rPr>
              <a:t>)。</a:t>
            </a:r>
            <a:endParaRPr lang="en-US" sz="3600" b="1" dirty="0">
              <a:solidFill>
                <a:srgbClr val="FFC000"/>
              </a:solidFill>
              <a:effectLst/>
              <a:latin typeface="SimSun" panose="02010600030101010101" pitchFamily="2" charset="-122"/>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4821050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ext Box 5">
            <a:extLst>
              <a:ext uri="{FF2B5EF4-FFF2-40B4-BE49-F238E27FC236}">
                <a16:creationId xmlns:a16="http://schemas.microsoft.com/office/drawing/2014/main" xmlns="" id="{D0329930-684D-4264-8C48-EE84EEA847EA}"/>
              </a:ext>
            </a:extLst>
          </p:cNvPr>
          <p:cNvSpPr txBox="1">
            <a:spLocks noChangeArrowheads="1"/>
          </p:cNvSpPr>
          <p:nvPr/>
        </p:nvSpPr>
        <p:spPr bwMode="auto">
          <a:xfrm>
            <a:off x="261730" y="1472864"/>
            <a:ext cx="1166854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800100" indent="-342900">
              <a:defRPr>
                <a:solidFill>
                  <a:schemeClr val="tx1"/>
                </a:solidFill>
                <a:latin typeface="Arial" panose="020B0604020202020204" pitchFamily="34" charset="0"/>
                <a:cs typeface="Arial" panose="020B0604020202020204" pitchFamily="34" charset="0"/>
              </a:defRPr>
            </a:lvl2pPr>
            <a:lvl3pPr marL="1257300" indent="-342900">
              <a:defRPr>
                <a:solidFill>
                  <a:schemeClr val="tx1"/>
                </a:solidFill>
                <a:latin typeface="Arial" panose="020B0604020202020204" pitchFamily="34" charset="0"/>
                <a:cs typeface="Arial" panose="020B0604020202020204" pitchFamily="34" charset="0"/>
              </a:defRPr>
            </a:lvl3pPr>
            <a:lvl4pPr marL="1714500" indent="-342900">
              <a:defRPr>
                <a:solidFill>
                  <a:schemeClr val="tx1"/>
                </a:solidFill>
                <a:latin typeface="Arial" panose="020B0604020202020204" pitchFamily="34" charset="0"/>
                <a:cs typeface="Arial" panose="020B0604020202020204" pitchFamily="34" charset="0"/>
              </a:defRPr>
            </a:lvl4pPr>
            <a:lvl5pPr marL="2171700" indent="-342900">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偶像绝迹</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从此未再拜偶像，一神观念坚强</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会堂创立</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成为信仰、教育和社会福利中心</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宗教改观</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信仰渐趋个人化</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重视律法</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忠心护卫律法，甚至为律法牺牲生命</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事业转变</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由农业转为商业</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语言改变</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从希伯来语转变为亚兰语</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民族团结</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患难与共，抗拒一切分化势力</a:t>
            </a:r>
          </a:p>
          <a:p>
            <a:pPr>
              <a:buFontTx/>
              <a:buAutoNum type="arabicPeriod"/>
            </a:pPr>
            <a:r>
              <a:rPr lang="zh-CN" altLang="en-US" sz="4000" b="1" dirty="0">
                <a:solidFill>
                  <a:srgbClr val="FFC000"/>
                </a:solidFill>
                <a:latin typeface="SimSun" panose="02010600030101010101" pitchFamily="2" charset="-122"/>
                <a:ea typeface="SimSun" panose="02010600030101010101" pitchFamily="2" charset="-122"/>
              </a:rPr>
              <a:t>觉悟使命</a:t>
            </a:r>
            <a:r>
              <a:rPr lang="en-US" altLang="zh-TW" sz="4000" b="1" dirty="0">
                <a:solidFill>
                  <a:srgbClr val="FFFF00"/>
                </a:solidFill>
                <a:latin typeface="SimSun" panose="02010600030101010101" pitchFamily="2" charset="-122"/>
                <a:ea typeface="SimSun" panose="02010600030101010101" pitchFamily="2" charset="-122"/>
              </a:rPr>
              <a:t>--</a:t>
            </a:r>
            <a:r>
              <a:rPr lang="zh-CN" altLang="en-US" sz="4000" b="1" dirty="0">
                <a:solidFill>
                  <a:srgbClr val="FFFF00"/>
                </a:solidFill>
                <a:latin typeface="SimSun" panose="02010600030101010101" pitchFamily="2" charset="-122"/>
                <a:ea typeface="SimSun" panose="02010600030101010101" pitchFamily="2" charset="-122"/>
              </a:rPr>
              <a:t>以宣扬旧约信仰为己任</a:t>
            </a:r>
            <a:endParaRPr lang="zh-TW" altLang="en-US" sz="4000" b="1" dirty="0">
              <a:solidFill>
                <a:srgbClr val="FFFF00"/>
              </a:solidFill>
              <a:latin typeface="SimSun" panose="02010600030101010101" pitchFamily="2" charset="-122"/>
              <a:ea typeface="SimSun" panose="02010600030101010101" pitchFamily="2" charset="-122"/>
            </a:endParaRPr>
          </a:p>
        </p:txBody>
      </p:sp>
      <p:sp>
        <p:nvSpPr>
          <p:cNvPr id="4100" name="Text Box 4">
            <a:extLst>
              <a:ext uri="{FF2B5EF4-FFF2-40B4-BE49-F238E27FC236}">
                <a16:creationId xmlns:a16="http://schemas.microsoft.com/office/drawing/2014/main" xmlns="" id="{77615C87-DC06-40E0-B4FD-83865BE072DC}"/>
              </a:ext>
            </a:extLst>
          </p:cNvPr>
          <p:cNvSpPr txBox="1">
            <a:spLocks noChangeArrowheads="1"/>
          </p:cNvSpPr>
          <p:nvPr/>
        </p:nvSpPr>
        <p:spPr bwMode="auto">
          <a:xfrm>
            <a:off x="2646363" y="228601"/>
            <a:ext cx="3028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Aft>
                <a:spcPct val="20000"/>
              </a:spcAft>
            </a:pPr>
            <a:r>
              <a:rPr lang="zh-CN" altLang="en-US" sz="2800" dirty="0">
                <a:solidFill>
                  <a:schemeClr val="bg1"/>
                </a:solidFill>
                <a:latin typeface="SimHei" panose="02010609060101010101" pitchFamily="49" charset="-122"/>
                <a:ea typeface="SimHei" panose="02010609060101010101" pitchFamily="49" charset="-122"/>
              </a:rPr>
              <a:t>被掳七十年的影响</a:t>
            </a:r>
            <a:endParaRPr lang="zh-TW" altLang="en-US" sz="2800" dirty="0">
              <a:solidFill>
                <a:schemeClr val="bg1"/>
              </a:solidFill>
              <a:latin typeface="SimHei" panose="02010609060101010101" pitchFamily="49" charset="-122"/>
              <a:ea typeface="SimHei" panose="02010609060101010101" pitchFamily="49" charset="-122"/>
            </a:endParaRPr>
          </a:p>
        </p:txBody>
      </p:sp>
      <p:sp>
        <p:nvSpPr>
          <p:cNvPr id="2" name="TextBox 1">
            <a:extLst>
              <a:ext uri="{FF2B5EF4-FFF2-40B4-BE49-F238E27FC236}">
                <a16:creationId xmlns:a16="http://schemas.microsoft.com/office/drawing/2014/main" xmlns="" id="{3E88747B-F302-441A-A8C6-E98A3B2130C3}"/>
              </a:ext>
            </a:extLst>
          </p:cNvPr>
          <p:cNvSpPr txBox="1"/>
          <p:nvPr/>
        </p:nvSpPr>
        <p:spPr>
          <a:xfrm>
            <a:off x="2505214" y="-19675"/>
            <a:ext cx="6340197" cy="1015663"/>
          </a:xfrm>
          <a:prstGeom prst="rect">
            <a:avLst/>
          </a:prstGeom>
          <a:noFill/>
        </p:spPr>
        <p:txBody>
          <a:bodyPr wrap="none" rtlCol="0">
            <a:spAutoFit/>
          </a:bodyPr>
          <a:lstStyle/>
          <a:p>
            <a:r>
              <a:rPr lang="zh-CN" altLang="en-US" sz="6000" dirty="0">
                <a:solidFill>
                  <a:srgbClr val="FF0000"/>
                </a:solidFill>
                <a:latin typeface="SimHei" panose="02010609060101010101" pitchFamily="49" charset="-122"/>
                <a:ea typeface="SimHei" panose="02010609060101010101" pitchFamily="49" charset="-122"/>
              </a:rPr>
              <a:t>被掳七十年的影响</a:t>
            </a:r>
            <a:endParaRPr lang="zh-TW" altLang="en-US" sz="6000" dirty="0">
              <a:solidFill>
                <a:srgbClr val="FF0000"/>
              </a:solidFill>
              <a:latin typeface="SimHei" panose="02010609060101010101" pitchFamily="49" charset="-122"/>
              <a:ea typeface="SimHei" panose="02010609060101010101" pitchFamily="49" charset="-122"/>
            </a:endParaRPr>
          </a:p>
        </p:txBody>
      </p:sp>
      <p:sp>
        <p:nvSpPr>
          <p:cNvPr id="5" name="Line 4">
            <a:extLst>
              <a:ext uri="{FF2B5EF4-FFF2-40B4-BE49-F238E27FC236}">
                <a16:creationId xmlns:a16="http://schemas.microsoft.com/office/drawing/2014/main" xmlns="" id="{1E6134DF-6059-466F-88C3-0BE0D9E14D83}"/>
              </a:ext>
            </a:extLst>
          </p:cNvPr>
          <p:cNvSpPr>
            <a:spLocks noChangeShapeType="1"/>
          </p:cNvSpPr>
          <p:nvPr/>
        </p:nvSpPr>
        <p:spPr bwMode="auto">
          <a:xfrm>
            <a:off x="0" y="1099343"/>
            <a:ext cx="12192000" cy="20781"/>
          </a:xfrm>
          <a:prstGeom prst="line">
            <a:avLst/>
          </a:prstGeom>
          <a:noFill/>
          <a:ln w="762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Line 4">
            <a:extLst>
              <a:ext uri="{FF2B5EF4-FFF2-40B4-BE49-F238E27FC236}">
                <a16:creationId xmlns:a16="http://schemas.microsoft.com/office/drawing/2014/main" xmlns="" id="{9D5218B5-40DF-4E5A-8E04-3D56929D2F0A}"/>
              </a:ext>
            </a:extLst>
          </p:cNvPr>
          <p:cNvSpPr>
            <a:spLocks noChangeShapeType="1"/>
          </p:cNvSpPr>
          <p:nvPr/>
        </p:nvSpPr>
        <p:spPr bwMode="auto">
          <a:xfrm flipV="1">
            <a:off x="0" y="1345264"/>
            <a:ext cx="12192000" cy="3464"/>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2421113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085b">
            <a:extLst>
              <a:ext uri="{FF2B5EF4-FFF2-40B4-BE49-F238E27FC236}">
                <a16:creationId xmlns:a16="http://schemas.microsoft.com/office/drawing/2014/main" xmlns="" id="{F17568B8-A1B2-4C6C-9AC4-CDDEEF051E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01659"/>
            <a:ext cx="9144000" cy="6294437"/>
          </a:xfrm>
          <a:prstGeom prst="rect">
            <a:avLst/>
          </a:prstGeom>
          <a:noFill/>
          <a:extLst>
            <a:ext uri="{909E8E84-426E-40DD-AFC4-6F175D3DCCD1}">
              <a14:hiddenFill xmlns:a14="http://schemas.microsoft.com/office/drawing/2010/main">
                <a:solidFill>
                  <a:srgbClr val="FFFFFF"/>
                </a:solidFill>
              </a14:hiddenFill>
            </a:ext>
          </a:extLst>
        </p:spPr>
      </p:pic>
      <p:sp>
        <p:nvSpPr>
          <p:cNvPr id="3087" name="Oval 15">
            <a:extLst>
              <a:ext uri="{FF2B5EF4-FFF2-40B4-BE49-F238E27FC236}">
                <a16:creationId xmlns:a16="http://schemas.microsoft.com/office/drawing/2014/main" xmlns="" id="{E1765059-EDDC-4335-9C8B-0C2CD60B64E4}"/>
              </a:ext>
            </a:extLst>
          </p:cNvPr>
          <p:cNvSpPr>
            <a:spLocks noChangeArrowheads="1"/>
          </p:cNvSpPr>
          <p:nvPr/>
        </p:nvSpPr>
        <p:spPr bwMode="auto">
          <a:xfrm>
            <a:off x="7297739" y="3689350"/>
            <a:ext cx="928687" cy="941388"/>
          </a:xfrm>
          <a:prstGeom prst="ellipse">
            <a:avLst/>
          </a:prstGeom>
          <a:solidFill>
            <a:srgbClr val="FF9900">
              <a:alpha val="50000"/>
            </a:srgbClr>
          </a:solidFill>
          <a:ln w="9525">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8" name="Text Box 6">
            <a:extLst>
              <a:ext uri="{FF2B5EF4-FFF2-40B4-BE49-F238E27FC236}">
                <a16:creationId xmlns:a16="http://schemas.microsoft.com/office/drawing/2014/main" xmlns="" id="{6699DDFB-29F1-460F-A2D9-5BF32BA4F959}"/>
              </a:ext>
            </a:extLst>
          </p:cNvPr>
          <p:cNvSpPr txBox="1">
            <a:spLocks noChangeArrowheads="1"/>
          </p:cNvSpPr>
          <p:nvPr/>
        </p:nvSpPr>
        <p:spPr bwMode="auto">
          <a:xfrm>
            <a:off x="4929188" y="415926"/>
            <a:ext cx="2964273" cy="646331"/>
          </a:xfrm>
          <a:prstGeom prst="rect">
            <a:avLst/>
          </a:prstGeom>
          <a:noFill/>
          <a:ln>
            <a:noFill/>
          </a:ln>
          <a:effectLst/>
          <a:extLst>
            <a:ext uri="{909E8E84-426E-40DD-AFC4-6F175D3DCCD1}">
              <a14:hiddenFill xmlns:a14="http://schemas.microsoft.com/office/drawing/2010/main">
                <a:solidFill>
                  <a:srgbClr val="000000">
                    <a:alpha val="8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3600" b="1" dirty="0">
                <a:ea typeface="SimHei" panose="02010609060101010101" pitchFamily="49" charset="-122"/>
              </a:rPr>
              <a:t>波斯玛代帝国</a:t>
            </a:r>
            <a:endParaRPr kumimoji="1" lang="zh-TW" altLang="en-US" sz="3600" b="1" dirty="0">
              <a:ea typeface="SimHei" panose="02010609060101010101" pitchFamily="49" charset="-122"/>
            </a:endParaRPr>
          </a:p>
        </p:txBody>
      </p:sp>
      <p:sp>
        <p:nvSpPr>
          <p:cNvPr id="3080" name="Freeform 8">
            <a:extLst>
              <a:ext uri="{FF2B5EF4-FFF2-40B4-BE49-F238E27FC236}">
                <a16:creationId xmlns:a16="http://schemas.microsoft.com/office/drawing/2014/main" xmlns="" id="{2743A87E-66CA-43C9-9544-CF8CF613ED4B}"/>
              </a:ext>
            </a:extLst>
          </p:cNvPr>
          <p:cNvSpPr>
            <a:spLocks/>
          </p:cNvSpPr>
          <p:nvPr/>
        </p:nvSpPr>
        <p:spPr bwMode="auto">
          <a:xfrm>
            <a:off x="4430714" y="2292350"/>
            <a:ext cx="3570287" cy="1949450"/>
          </a:xfrm>
          <a:custGeom>
            <a:avLst/>
            <a:gdLst>
              <a:gd name="T0" fmla="*/ 2249 w 2249"/>
              <a:gd name="T1" fmla="*/ 1228 h 1228"/>
              <a:gd name="T2" fmla="*/ 2009 w 2249"/>
              <a:gd name="T3" fmla="*/ 1180 h 1228"/>
              <a:gd name="T4" fmla="*/ 1801 w 2249"/>
              <a:gd name="T5" fmla="*/ 1004 h 1228"/>
              <a:gd name="T6" fmla="*/ 1609 w 2249"/>
              <a:gd name="T7" fmla="*/ 905 h 1228"/>
              <a:gd name="T8" fmla="*/ 1350 w 2249"/>
              <a:gd name="T9" fmla="*/ 694 h 1228"/>
              <a:gd name="T10" fmla="*/ 1068 w 2249"/>
              <a:gd name="T11" fmla="*/ 626 h 1228"/>
              <a:gd name="T12" fmla="*/ 854 w 2249"/>
              <a:gd name="T13" fmla="*/ 354 h 1228"/>
              <a:gd name="T14" fmla="*/ 665 w 2249"/>
              <a:gd name="T15" fmla="*/ 172 h 1228"/>
              <a:gd name="T16" fmla="*/ 515 w 2249"/>
              <a:gd name="T17" fmla="*/ 153 h 1228"/>
              <a:gd name="T18" fmla="*/ 377 w 2249"/>
              <a:gd name="T19" fmla="*/ 172 h 1228"/>
              <a:gd name="T20" fmla="*/ 243 w 2249"/>
              <a:gd name="T21" fmla="*/ 63 h 1228"/>
              <a:gd name="T22" fmla="*/ 131 w 2249"/>
              <a:gd name="T23" fmla="*/ 6 h 1228"/>
              <a:gd name="T24" fmla="*/ 47 w 2249"/>
              <a:gd name="T25" fmla="*/ 28 h 1228"/>
              <a:gd name="T26" fmla="*/ 0 w 2249"/>
              <a:gd name="T27" fmla="*/ 77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49" h="1228">
                <a:moveTo>
                  <a:pt x="2249" y="1228"/>
                </a:moveTo>
                <a:cubicBezTo>
                  <a:pt x="2165" y="1224"/>
                  <a:pt x="2084" y="1217"/>
                  <a:pt x="2009" y="1180"/>
                </a:cubicBezTo>
                <a:cubicBezTo>
                  <a:pt x="1934" y="1143"/>
                  <a:pt x="1868" y="1050"/>
                  <a:pt x="1801" y="1004"/>
                </a:cubicBezTo>
                <a:cubicBezTo>
                  <a:pt x="1734" y="958"/>
                  <a:pt x="1684" y="957"/>
                  <a:pt x="1609" y="905"/>
                </a:cubicBezTo>
                <a:cubicBezTo>
                  <a:pt x="1534" y="853"/>
                  <a:pt x="1440" y="740"/>
                  <a:pt x="1350" y="694"/>
                </a:cubicBezTo>
                <a:cubicBezTo>
                  <a:pt x="1260" y="648"/>
                  <a:pt x="1151" y="683"/>
                  <a:pt x="1068" y="626"/>
                </a:cubicBezTo>
                <a:cubicBezTo>
                  <a:pt x="985" y="569"/>
                  <a:pt x="921" y="430"/>
                  <a:pt x="854" y="354"/>
                </a:cubicBezTo>
                <a:cubicBezTo>
                  <a:pt x="787" y="278"/>
                  <a:pt x="721" y="205"/>
                  <a:pt x="665" y="172"/>
                </a:cubicBezTo>
                <a:cubicBezTo>
                  <a:pt x="609" y="139"/>
                  <a:pt x="563" y="153"/>
                  <a:pt x="515" y="153"/>
                </a:cubicBezTo>
                <a:cubicBezTo>
                  <a:pt x="467" y="153"/>
                  <a:pt x="422" y="187"/>
                  <a:pt x="377" y="172"/>
                </a:cubicBezTo>
                <a:cubicBezTo>
                  <a:pt x="332" y="157"/>
                  <a:pt x="284" y="91"/>
                  <a:pt x="243" y="63"/>
                </a:cubicBezTo>
                <a:cubicBezTo>
                  <a:pt x="202" y="35"/>
                  <a:pt x="164" y="12"/>
                  <a:pt x="131" y="6"/>
                </a:cubicBezTo>
                <a:cubicBezTo>
                  <a:pt x="98" y="0"/>
                  <a:pt x="69" y="16"/>
                  <a:pt x="47" y="28"/>
                </a:cubicBezTo>
                <a:cubicBezTo>
                  <a:pt x="25" y="40"/>
                  <a:pt x="10" y="67"/>
                  <a:pt x="0" y="77"/>
                </a:cubicBezTo>
              </a:path>
            </a:pathLst>
          </a:custGeom>
          <a:noFill/>
          <a:ln w="38100" cmpd="sng">
            <a:solidFill>
              <a:srgbClr val="660066"/>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1" name="Freeform 9">
            <a:extLst>
              <a:ext uri="{FF2B5EF4-FFF2-40B4-BE49-F238E27FC236}">
                <a16:creationId xmlns:a16="http://schemas.microsoft.com/office/drawing/2014/main" xmlns="" id="{F0ACF57D-C2E5-4730-A855-BF99C7842851}"/>
              </a:ext>
            </a:extLst>
          </p:cNvPr>
          <p:cNvSpPr>
            <a:spLocks/>
          </p:cNvSpPr>
          <p:nvPr/>
        </p:nvSpPr>
        <p:spPr bwMode="auto">
          <a:xfrm>
            <a:off x="3784601" y="2406651"/>
            <a:ext cx="842963" cy="2155825"/>
          </a:xfrm>
          <a:custGeom>
            <a:avLst/>
            <a:gdLst>
              <a:gd name="T0" fmla="*/ 408 w 531"/>
              <a:gd name="T1" fmla="*/ 0 h 1358"/>
              <a:gd name="T2" fmla="*/ 399 w 531"/>
              <a:gd name="T3" fmla="*/ 80 h 1358"/>
              <a:gd name="T4" fmla="*/ 451 w 531"/>
              <a:gd name="T5" fmla="*/ 199 h 1358"/>
              <a:gd name="T6" fmla="*/ 499 w 531"/>
              <a:gd name="T7" fmla="*/ 343 h 1358"/>
              <a:gd name="T8" fmla="*/ 499 w 531"/>
              <a:gd name="T9" fmla="*/ 583 h 1358"/>
              <a:gd name="T10" fmla="*/ 307 w 531"/>
              <a:gd name="T11" fmla="*/ 775 h 1358"/>
              <a:gd name="T12" fmla="*/ 163 w 531"/>
              <a:gd name="T13" fmla="*/ 871 h 1358"/>
              <a:gd name="T14" fmla="*/ 67 w 531"/>
              <a:gd name="T15" fmla="*/ 1015 h 1358"/>
              <a:gd name="T16" fmla="*/ 16 w 531"/>
              <a:gd name="T17" fmla="*/ 1236 h 1358"/>
              <a:gd name="T18" fmla="*/ 0 w 531"/>
              <a:gd name="T19" fmla="*/ 1358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1" h="1358">
                <a:moveTo>
                  <a:pt x="408" y="0"/>
                </a:moveTo>
                <a:cubicBezTo>
                  <a:pt x="407" y="13"/>
                  <a:pt x="392" y="47"/>
                  <a:pt x="399" y="80"/>
                </a:cubicBezTo>
                <a:cubicBezTo>
                  <a:pt x="406" y="113"/>
                  <a:pt x="434" y="155"/>
                  <a:pt x="451" y="199"/>
                </a:cubicBezTo>
                <a:cubicBezTo>
                  <a:pt x="468" y="243"/>
                  <a:pt x="491" y="279"/>
                  <a:pt x="499" y="343"/>
                </a:cubicBezTo>
                <a:cubicBezTo>
                  <a:pt x="507" y="407"/>
                  <a:pt x="531" y="511"/>
                  <a:pt x="499" y="583"/>
                </a:cubicBezTo>
                <a:cubicBezTo>
                  <a:pt x="467" y="655"/>
                  <a:pt x="363" y="727"/>
                  <a:pt x="307" y="775"/>
                </a:cubicBezTo>
                <a:cubicBezTo>
                  <a:pt x="251" y="823"/>
                  <a:pt x="203" y="831"/>
                  <a:pt x="163" y="871"/>
                </a:cubicBezTo>
                <a:cubicBezTo>
                  <a:pt x="123" y="911"/>
                  <a:pt x="91" y="954"/>
                  <a:pt x="67" y="1015"/>
                </a:cubicBezTo>
                <a:cubicBezTo>
                  <a:pt x="43" y="1076"/>
                  <a:pt x="27" y="1179"/>
                  <a:pt x="16" y="1236"/>
                </a:cubicBezTo>
                <a:cubicBezTo>
                  <a:pt x="5" y="1293"/>
                  <a:pt x="3" y="1333"/>
                  <a:pt x="0" y="1358"/>
                </a:cubicBezTo>
              </a:path>
            </a:pathLst>
          </a:custGeom>
          <a:noFill/>
          <a:ln w="28575" cmpd="sng">
            <a:solidFill>
              <a:srgbClr val="660066"/>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2" name="Freeform 10">
            <a:extLst>
              <a:ext uri="{FF2B5EF4-FFF2-40B4-BE49-F238E27FC236}">
                <a16:creationId xmlns:a16="http://schemas.microsoft.com/office/drawing/2014/main" xmlns="" id="{C7367B4E-C510-4890-93DA-ABD61D60C4F1}"/>
              </a:ext>
            </a:extLst>
          </p:cNvPr>
          <p:cNvSpPr>
            <a:spLocks/>
          </p:cNvSpPr>
          <p:nvPr/>
        </p:nvSpPr>
        <p:spPr bwMode="auto">
          <a:xfrm>
            <a:off x="3840163" y="3236914"/>
            <a:ext cx="4125912" cy="1309687"/>
          </a:xfrm>
          <a:custGeom>
            <a:avLst/>
            <a:gdLst>
              <a:gd name="T0" fmla="*/ 2599 w 2599"/>
              <a:gd name="T1" fmla="*/ 745 h 825"/>
              <a:gd name="T2" fmla="*/ 2496 w 2599"/>
              <a:gd name="T3" fmla="*/ 652 h 825"/>
              <a:gd name="T4" fmla="*/ 2275 w 2599"/>
              <a:gd name="T5" fmla="*/ 569 h 825"/>
              <a:gd name="T6" fmla="*/ 2179 w 2599"/>
              <a:gd name="T7" fmla="*/ 479 h 825"/>
              <a:gd name="T8" fmla="*/ 1965 w 2599"/>
              <a:gd name="T9" fmla="*/ 361 h 825"/>
              <a:gd name="T10" fmla="*/ 1811 w 2599"/>
              <a:gd name="T11" fmla="*/ 243 h 825"/>
              <a:gd name="T12" fmla="*/ 1696 w 2599"/>
              <a:gd name="T13" fmla="*/ 134 h 825"/>
              <a:gd name="T14" fmla="*/ 1488 w 2599"/>
              <a:gd name="T15" fmla="*/ 115 h 825"/>
              <a:gd name="T16" fmla="*/ 1363 w 2599"/>
              <a:gd name="T17" fmla="*/ 22 h 825"/>
              <a:gd name="T18" fmla="*/ 1197 w 2599"/>
              <a:gd name="T19" fmla="*/ 41 h 825"/>
              <a:gd name="T20" fmla="*/ 1002 w 2599"/>
              <a:gd name="T21" fmla="*/ 9 h 825"/>
              <a:gd name="T22" fmla="*/ 743 w 2599"/>
              <a:gd name="T23" fmla="*/ 12 h 825"/>
              <a:gd name="T24" fmla="*/ 551 w 2599"/>
              <a:gd name="T25" fmla="*/ 83 h 825"/>
              <a:gd name="T26" fmla="*/ 349 w 2599"/>
              <a:gd name="T27" fmla="*/ 252 h 825"/>
              <a:gd name="T28" fmla="*/ 163 w 2599"/>
              <a:gd name="T29" fmla="*/ 454 h 825"/>
              <a:gd name="T30" fmla="*/ 39 w 2599"/>
              <a:gd name="T31" fmla="*/ 572 h 825"/>
              <a:gd name="T32" fmla="*/ 26 w 2599"/>
              <a:gd name="T33" fmla="*/ 739 h 825"/>
              <a:gd name="T34" fmla="*/ 0 w 2599"/>
              <a:gd name="T35" fmla="*/ 825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99" h="825">
                <a:moveTo>
                  <a:pt x="2599" y="745"/>
                </a:moveTo>
                <a:cubicBezTo>
                  <a:pt x="2582" y="729"/>
                  <a:pt x="2550" y="681"/>
                  <a:pt x="2496" y="652"/>
                </a:cubicBezTo>
                <a:cubicBezTo>
                  <a:pt x="2442" y="623"/>
                  <a:pt x="2328" y="598"/>
                  <a:pt x="2275" y="569"/>
                </a:cubicBezTo>
                <a:cubicBezTo>
                  <a:pt x="2222" y="540"/>
                  <a:pt x="2231" y="514"/>
                  <a:pt x="2179" y="479"/>
                </a:cubicBezTo>
                <a:cubicBezTo>
                  <a:pt x="2127" y="444"/>
                  <a:pt x="2026" y="400"/>
                  <a:pt x="1965" y="361"/>
                </a:cubicBezTo>
                <a:cubicBezTo>
                  <a:pt x="1904" y="322"/>
                  <a:pt x="1856" y="281"/>
                  <a:pt x="1811" y="243"/>
                </a:cubicBezTo>
                <a:cubicBezTo>
                  <a:pt x="1766" y="205"/>
                  <a:pt x="1750" y="155"/>
                  <a:pt x="1696" y="134"/>
                </a:cubicBezTo>
                <a:cubicBezTo>
                  <a:pt x="1642" y="113"/>
                  <a:pt x="1544" y="134"/>
                  <a:pt x="1488" y="115"/>
                </a:cubicBezTo>
                <a:cubicBezTo>
                  <a:pt x="1432" y="96"/>
                  <a:pt x="1411" y="34"/>
                  <a:pt x="1363" y="22"/>
                </a:cubicBezTo>
                <a:cubicBezTo>
                  <a:pt x="1315" y="10"/>
                  <a:pt x="1257" y="43"/>
                  <a:pt x="1197" y="41"/>
                </a:cubicBezTo>
                <a:cubicBezTo>
                  <a:pt x="1137" y="39"/>
                  <a:pt x="1078" y="14"/>
                  <a:pt x="1002" y="9"/>
                </a:cubicBezTo>
                <a:cubicBezTo>
                  <a:pt x="926" y="4"/>
                  <a:pt x="818" y="0"/>
                  <a:pt x="743" y="12"/>
                </a:cubicBezTo>
                <a:cubicBezTo>
                  <a:pt x="668" y="24"/>
                  <a:pt x="617" y="43"/>
                  <a:pt x="551" y="83"/>
                </a:cubicBezTo>
                <a:cubicBezTo>
                  <a:pt x="485" y="123"/>
                  <a:pt x="414" y="190"/>
                  <a:pt x="349" y="252"/>
                </a:cubicBezTo>
                <a:cubicBezTo>
                  <a:pt x="284" y="314"/>
                  <a:pt x="215" y="401"/>
                  <a:pt x="163" y="454"/>
                </a:cubicBezTo>
                <a:cubicBezTo>
                  <a:pt x="111" y="507"/>
                  <a:pt x="62" y="525"/>
                  <a:pt x="39" y="572"/>
                </a:cubicBezTo>
                <a:cubicBezTo>
                  <a:pt x="16" y="619"/>
                  <a:pt x="32" y="697"/>
                  <a:pt x="26" y="739"/>
                </a:cubicBezTo>
                <a:cubicBezTo>
                  <a:pt x="20" y="781"/>
                  <a:pt x="17" y="780"/>
                  <a:pt x="0" y="825"/>
                </a:cubicBezTo>
              </a:path>
            </a:pathLst>
          </a:custGeom>
          <a:noFill/>
          <a:ln w="38100" cmpd="sng">
            <a:solidFill>
              <a:srgbClr val="FF0000"/>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3" name="AutoShape 11">
            <a:extLst>
              <a:ext uri="{FF2B5EF4-FFF2-40B4-BE49-F238E27FC236}">
                <a16:creationId xmlns:a16="http://schemas.microsoft.com/office/drawing/2014/main" xmlns="" id="{5A147F4A-49AC-463A-8BF4-E0644F3C1D06}"/>
              </a:ext>
            </a:extLst>
          </p:cNvPr>
          <p:cNvSpPr>
            <a:spLocks noChangeArrowheads="1"/>
          </p:cNvSpPr>
          <p:nvPr/>
        </p:nvSpPr>
        <p:spPr bwMode="auto">
          <a:xfrm>
            <a:off x="6583639" y="1955007"/>
            <a:ext cx="1642787" cy="809625"/>
          </a:xfrm>
          <a:prstGeom prst="wedgeRectCallout">
            <a:avLst>
              <a:gd name="adj1" fmla="val -27454"/>
              <a:gd name="adj2" fmla="val 16372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Aft>
                <a:spcPct val="20000"/>
              </a:spcAft>
            </a:pPr>
            <a:r>
              <a:rPr lang="zh-CN" altLang="en-US" sz="2400" dirty="0">
                <a:ea typeface="SimHei" panose="02010609060101010101" pitchFamily="49" charset="-122"/>
              </a:rPr>
              <a:t>所罗巴伯</a:t>
            </a:r>
          </a:p>
          <a:p>
            <a:pPr algn="ctr">
              <a:spcAft>
                <a:spcPct val="20000"/>
              </a:spcAft>
            </a:pPr>
            <a:r>
              <a:rPr lang="zh-CN" altLang="en-US" sz="2400" dirty="0">
                <a:ea typeface="SimHei" panose="02010609060101010101" pitchFamily="49" charset="-122"/>
              </a:rPr>
              <a:t>率众归回</a:t>
            </a:r>
            <a:endParaRPr lang="zh-TW" altLang="en-US" sz="2400" dirty="0">
              <a:ea typeface="SimHei" panose="02010609060101010101" pitchFamily="49" charset="-122"/>
            </a:endParaRPr>
          </a:p>
        </p:txBody>
      </p:sp>
      <p:sp>
        <p:nvSpPr>
          <p:cNvPr id="3084" name="AutoShape 12">
            <a:extLst>
              <a:ext uri="{FF2B5EF4-FFF2-40B4-BE49-F238E27FC236}">
                <a16:creationId xmlns:a16="http://schemas.microsoft.com/office/drawing/2014/main" xmlns="" id="{F1B33DE5-AF6E-428B-94BC-EF4D2F180D0A}"/>
              </a:ext>
            </a:extLst>
          </p:cNvPr>
          <p:cNvSpPr>
            <a:spLocks noChangeArrowheads="1"/>
          </p:cNvSpPr>
          <p:nvPr/>
        </p:nvSpPr>
        <p:spPr bwMode="auto">
          <a:xfrm>
            <a:off x="4430713" y="3706814"/>
            <a:ext cx="2208625" cy="809625"/>
          </a:xfrm>
          <a:prstGeom prst="wedgeRectCallout">
            <a:avLst>
              <a:gd name="adj1" fmla="val -22153"/>
              <a:gd name="adj2" fmla="val -102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Aft>
                <a:spcPct val="20000"/>
              </a:spcAft>
            </a:pPr>
            <a:r>
              <a:rPr lang="en-US" altLang="zh-CN" sz="2400" dirty="0">
                <a:ea typeface="SimHei" panose="02010609060101010101" pitchFamily="49" charset="-122"/>
              </a:rPr>
              <a:t>80</a:t>
            </a:r>
            <a:r>
              <a:rPr lang="zh-CN" altLang="en-US" sz="2400" dirty="0">
                <a:ea typeface="SimHei" panose="02010609060101010101" pitchFamily="49" charset="-122"/>
              </a:rPr>
              <a:t>年后以斯拉</a:t>
            </a:r>
          </a:p>
          <a:p>
            <a:pPr algn="ctr">
              <a:spcAft>
                <a:spcPct val="20000"/>
              </a:spcAft>
            </a:pPr>
            <a:r>
              <a:rPr lang="zh-CN" altLang="en-US" sz="2400" dirty="0">
                <a:ea typeface="SimHei" panose="02010609060101010101" pitchFamily="49" charset="-122"/>
              </a:rPr>
              <a:t>再率众归回</a:t>
            </a:r>
            <a:endParaRPr lang="zh-TW" altLang="en-US" sz="2400" dirty="0">
              <a:ea typeface="SimHei" panose="02010609060101010101" pitchFamily="49" charset="-122"/>
            </a:endParaRPr>
          </a:p>
        </p:txBody>
      </p:sp>
      <p:sp>
        <p:nvSpPr>
          <p:cNvPr id="3085" name="AutoShape 13">
            <a:extLst>
              <a:ext uri="{FF2B5EF4-FFF2-40B4-BE49-F238E27FC236}">
                <a16:creationId xmlns:a16="http://schemas.microsoft.com/office/drawing/2014/main" xmlns="" id="{CBF2BE21-ACFA-4CD6-96E1-8BD49E2ECDED}"/>
              </a:ext>
            </a:extLst>
          </p:cNvPr>
          <p:cNvSpPr>
            <a:spLocks noChangeArrowheads="1"/>
          </p:cNvSpPr>
          <p:nvPr/>
        </p:nvSpPr>
        <p:spPr bwMode="auto">
          <a:xfrm>
            <a:off x="3160643" y="4925616"/>
            <a:ext cx="1466921" cy="423862"/>
          </a:xfrm>
          <a:prstGeom prst="wedgeRectCallout">
            <a:avLst>
              <a:gd name="adj1" fmla="val -11231"/>
              <a:gd name="adj2" fmla="val -120801"/>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Aft>
                <a:spcPct val="20000"/>
              </a:spcAft>
            </a:pPr>
            <a:r>
              <a:rPr lang="zh-TW" altLang="en-US" sz="2400" b="1" dirty="0">
                <a:solidFill>
                  <a:schemeClr val="bg1"/>
                </a:solidFill>
                <a:ea typeface="SimHei" panose="02010609060101010101" pitchFamily="49" charset="-122"/>
              </a:rPr>
              <a:t>耶路撒冷</a:t>
            </a:r>
          </a:p>
        </p:txBody>
      </p:sp>
      <p:sp>
        <p:nvSpPr>
          <p:cNvPr id="3088" name="AutoShape 16">
            <a:extLst>
              <a:ext uri="{FF2B5EF4-FFF2-40B4-BE49-F238E27FC236}">
                <a16:creationId xmlns:a16="http://schemas.microsoft.com/office/drawing/2014/main" xmlns="" id="{B059BF45-1228-4102-8E8C-5E521E125950}"/>
              </a:ext>
            </a:extLst>
          </p:cNvPr>
          <p:cNvSpPr>
            <a:spLocks noChangeArrowheads="1"/>
          </p:cNvSpPr>
          <p:nvPr/>
        </p:nvSpPr>
        <p:spPr bwMode="auto">
          <a:xfrm>
            <a:off x="7961313" y="3108326"/>
            <a:ext cx="1152869" cy="423863"/>
          </a:xfrm>
          <a:prstGeom prst="wedgeRectCallout">
            <a:avLst>
              <a:gd name="adj1" fmla="val -77274"/>
              <a:gd name="adj2" fmla="val 177324"/>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Aft>
                <a:spcPct val="20000"/>
              </a:spcAft>
            </a:pPr>
            <a:r>
              <a:rPr lang="zh-TW" altLang="en-US" sz="2400" b="1" dirty="0">
                <a:solidFill>
                  <a:schemeClr val="bg1"/>
                </a:solidFill>
                <a:ea typeface="SimHei" panose="02010609060101010101" pitchFamily="49" charset="-122"/>
              </a:rPr>
              <a:t>巴比伦</a:t>
            </a:r>
          </a:p>
        </p:txBody>
      </p:sp>
    </p:spTree>
    <p:extLst>
      <p:ext uri="{BB962C8B-B14F-4D97-AF65-F5344CB8AC3E}">
        <p14:creationId xmlns:p14="http://schemas.microsoft.com/office/powerpoint/2010/main" val="35936393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xybk.fuyin.tv/Books/PI_Commentary-OTSurvey/images/IMAGE92.gif">
            <a:extLst>
              <a:ext uri="{FF2B5EF4-FFF2-40B4-BE49-F238E27FC236}">
                <a16:creationId xmlns:a16="http://schemas.microsoft.com/office/drawing/2014/main" xmlns="" id="{664E8B72-AE06-45BE-A850-5959CADB805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470990" y="0"/>
            <a:ext cx="7851913" cy="6858000"/>
          </a:xfrm>
          <a:prstGeom prst="rect">
            <a:avLst/>
          </a:prstGeom>
          <a:noFill/>
          <a:ln>
            <a:noFill/>
          </a:ln>
        </p:spPr>
      </p:pic>
    </p:spTree>
    <p:extLst>
      <p:ext uri="{BB962C8B-B14F-4D97-AF65-F5344CB8AC3E}">
        <p14:creationId xmlns:p14="http://schemas.microsoft.com/office/powerpoint/2010/main" val="27125248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66BCEC16-F4C1-4FC2-BED9-D344396AC476}"/>
              </a:ext>
            </a:extLst>
          </p:cNvPr>
          <p:cNvGraphicFramePr>
            <a:graphicFrameLocks noGrp="1"/>
          </p:cNvGraphicFramePr>
          <p:nvPr>
            <p:extLst>
              <p:ext uri="{D42A27DB-BD31-4B8C-83A1-F6EECF244321}">
                <p14:modId xmlns:p14="http://schemas.microsoft.com/office/powerpoint/2010/main" val="3800013984"/>
              </p:ext>
            </p:extLst>
          </p:nvPr>
        </p:nvGraphicFramePr>
        <p:xfrm>
          <a:off x="665923" y="869674"/>
          <a:ext cx="9889434" cy="5988330"/>
        </p:xfrm>
        <a:graphic>
          <a:graphicData uri="http://schemas.openxmlformats.org/drawingml/2006/table">
            <a:tbl>
              <a:tblPr>
                <a:tableStyleId>{5C22544A-7EE6-4342-B048-85BDC9FD1C3A}</a:tableStyleId>
              </a:tblPr>
              <a:tblGrid>
                <a:gridCol w="3382081">
                  <a:extLst>
                    <a:ext uri="{9D8B030D-6E8A-4147-A177-3AD203B41FA5}">
                      <a16:colId xmlns:a16="http://schemas.microsoft.com/office/drawing/2014/main" xmlns="" val="4283671059"/>
                    </a:ext>
                  </a:extLst>
                </a:gridCol>
                <a:gridCol w="6507353">
                  <a:extLst>
                    <a:ext uri="{9D8B030D-6E8A-4147-A177-3AD203B41FA5}">
                      <a16:colId xmlns:a16="http://schemas.microsoft.com/office/drawing/2014/main" xmlns="" val="1632094407"/>
                    </a:ext>
                  </a:extLst>
                </a:gridCol>
              </a:tblGrid>
              <a:tr h="598833">
                <a:tc>
                  <a:txBody>
                    <a:bodyPr/>
                    <a:lstStyle/>
                    <a:p>
                      <a:pPr marL="0" marR="0">
                        <a:spcBef>
                          <a:spcPts val="0"/>
                        </a:spcBef>
                        <a:spcAft>
                          <a:spcPts val="0"/>
                        </a:spcAft>
                        <a:tabLst>
                          <a:tab pos="228600" algn="l"/>
                        </a:tabLst>
                      </a:pPr>
                      <a:r>
                        <a:rPr lang="en-US" sz="3600" b="0" kern="100">
                          <a:effectLst/>
                        </a:rPr>
                        <a:t>BC 560-530</a:t>
                      </a:r>
                      <a:endParaRPr lang="en-US" sz="3600" b="0" kern="100">
                        <a:effectLst/>
                        <a:latin typeface="Times New Roman" panose="02020603050405020304" pitchFamily="18" charset="0"/>
                        <a:ea typeface="PMingLiU" panose="02020500000000000000" pitchFamily="18" charset="-120"/>
                      </a:endParaRPr>
                    </a:p>
                  </a:txBody>
                  <a:tcPr marL="17780" marR="17780" marT="0" marB="0"/>
                </a:tc>
                <a:tc>
                  <a:txBody>
                    <a:bodyPr/>
                    <a:lstStyle/>
                    <a:p>
                      <a:pPr marL="0" marR="0">
                        <a:spcBef>
                          <a:spcPts val="0"/>
                        </a:spcBef>
                        <a:spcAft>
                          <a:spcPts val="0"/>
                        </a:spcAft>
                        <a:tabLst>
                          <a:tab pos="228600" algn="l"/>
                        </a:tabLst>
                      </a:pPr>
                      <a:r>
                        <a:rPr lang="zh-TW" sz="3600" b="0" kern="100">
                          <a:effectLst/>
                        </a:rPr>
                        <a:t>古列</a:t>
                      </a:r>
                      <a:r>
                        <a:rPr lang="en-US" sz="3600" b="0" kern="100">
                          <a:effectLst/>
                        </a:rPr>
                        <a:t> (Cyrus)</a:t>
                      </a:r>
                      <a:endParaRPr lang="en-US" sz="3600" b="0" kern="100">
                        <a:effectLst/>
                        <a:latin typeface="Times New Roman" panose="02020603050405020304" pitchFamily="18" charset="0"/>
                        <a:ea typeface="PMingLiU" panose="02020500000000000000" pitchFamily="18" charset="-120"/>
                      </a:endParaRPr>
                    </a:p>
                  </a:txBody>
                  <a:tcPr marL="17780" marR="17780" marT="0" marB="0"/>
                </a:tc>
                <a:extLst>
                  <a:ext uri="{0D108BD9-81ED-4DB2-BD59-A6C34878D82A}">
                    <a16:rowId xmlns:a16="http://schemas.microsoft.com/office/drawing/2014/main" xmlns="" val="3442067465"/>
                  </a:ext>
                </a:extLst>
              </a:tr>
              <a:tr h="598833">
                <a:tc>
                  <a:txBody>
                    <a:bodyPr/>
                    <a:lstStyle/>
                    <a:p>
                      <a:pPr marL="0" marR="0">
                        <a:spcBef>
                          <a:spcPts val="0"/>
                        </a:spcBef>
                        <a:spcAft>
                          <a:spcPts val="0"/>
                        </a:spcAft>
                        <a:tabLst>
                          <a:tab pos="228600" algn="l"/>
                        </a:tabLst>
                      </a:pPr>
                      <a:r>
                        <a:rPr lang="en-US" sz="3600" b="0" kern="100">
                          <a:effectLst/>
                        </a:rPr>
                        <a:t>BC 530-522</a:t>
                      </a:r>
                      <a:endParaRPr lang="en-US" sz="3600" b="0" kern="100">
                        <a:effectLst/>
                        <a:latin typeface="Times New Roman" panose="02020603050405020304" pitchFamily="18" charset="0"/>
                        <a:ea typeface="PMingLiU" panose="02020500000000000000" pitchFamily="18" charset="-120"/>
                      </a:endParaRPr>
                    </a:p>
                  </a:txBody>
                  <a:tcPr marL="17780" marR="17780" marT="0" marB="0"/>
                </a:tc>
                <a:tc>
                  <a:txBody>
                    <a:bodyPr/>
                    <a:lstStyle/>
                    <a:p>
                      <a:pPr marL="0" marR="0">
                        <a:spcBef>
                          <a:spcPts val="0"/>
                        </a:spcBef>
                        <a:spcAft>
                          <a:spcPts val="0"/>
                        </a:spcAft>
                        <a:tabLst>
                          <a:tab pos="228600" algn="l"/>
                        </a:tabLst>
                      </a:pPr>
                      <a:r>
                        <a:rPr lang="zh-TW" sz="3600" b="0" kern="100">
                          <a:effectLst/>
                        </a:rPr>
                        <a:t>甘拜斯</a:t>
                      </a:r>
                      <a:r>
                        <a:rPr lang="en-US" sz="3600" b="0" kern="100">
                          <a:effectLst/>
                        </a:rPr>
                        <a:t> (Cambyses)</a:t>
                      </a:r>
                      <a:endParaRPr lang="en-US" sz="3600" b="0" kern="100">
                        <a:effectLst/>
                        <a:latin typeface="Times New Roman" panose="02020603050405020304" pitchFamily="18" charset="0"/>
                        <a:ea typeface="PMingLiU" panose="02020500000000000000" pitchFamily="18" charset="-120"/>
                      </a:endParaRPr>
                    </a:p>
                  </a:txBody>
                  <a:tcPr marL="17780" marR="17780" marT="0" marB="0"/>
                </a:tc>
                <a:extLst>
                  <a:ext uri="{0D108BD9-81ED-4DB2-BD59-A6C34878D82A}">
                    <a16:rowId xmlns:a16="http://schemas.microsoft.com/office/drawing/2014/main" xmlns="" val="169762866"/>
                  </a:ext>
                </a:extLst>
              </a:tr>
              <a:tr h="598833">
                <a:tc>
                  <a:txBody>
                    <a:bodyPr/>
                    <a:lstStyle/>
                    <a:p>
                      <a:pPr marL="0" marR="0">
                        <a:spcBef>
                          <a:spcPts val="0"/>
                        </a:spcBef>
                        <a:spcAft>
                          <a:spcPts val="0"/>
                        </a:spcAft>
                        <a:tabLst>
                          <a:tab pos="228600" algn="l"/>
                        </a:tabLst>
                      </a:pPr>
                      <a:r>
                        <a:rPr lang="en-US" sz="3600" b="0" kern="100">
                          <a:effectLst/>
                        </a:rPr>
                        <a:t>BC 521</a:t>
                      </a:r>
                      <a:endParaRPr lang="en-US" sz="3600" b="0" kern="100">
                        <a:effectLst/>
                        <a:latin typeface="Times New Roman" panose="02020603050405020304" pitchFamily="18" charset="0"/>
                        <a:ea typeface="PMingLiU" panose="02020500000000000000" pitchFamily="18" charset="-120"/>
                      </a:endParaRPr>
                    </a:p>
                  </a:txBody>
                  <a:tcPr marL="17780" marR="17780" marT="0" marB="0"/>
                </a:tc>
                <a:tc>
                  <a:txBody>
                    <a:bodyPr/>
                    <a:lstStyle/>
                    <a:p>
                      <a:pPr marL="0" marR="0">
                        <a:spcBef>
                          <a:spcPts val="0"/>
                        </a:spcBef>
                        <a:spcAft>
                          <a:spcPts val="0"/>
                        </a:spcAft>
                        <a:tabLst>
                          <a:tab pos="228600" algn="l"/>
                        </a:tabLst>
                      </a:pPr>
                      <a:r>
                        <a:rPr lang="zh-TW" sz="3600" b="0" kern="100">
                          <a:effectLst/>
                        </a:rPr>
                        <a:t>士馬時斯</a:t>
                      </a:r>
                      <a:r>
                        <a:rPr lang="en-US" sz="3600" b="0" kern="100">
                          <a:effectLst/>
                        </a:rPr>
                        <a:t> (Smerdis)</a:t>
                      </a:r>
                      <a:endParaRPr lang="en-US" sz="3600" b="0" kern="100">
                        <a:effectLst/>
                        <a:latin typeface="Times New Roman" panose="02020603050405020304" pitchFamily="18" charset="0"/>
                        <a:ea typeface="PMingLiU" panose="02020500000000000000" pitchFamily="18" charset="-120"/>
                      </a:endParaRPr>
                    </a:p>
                  </a:txBody>
                  <a:tcPr marL="17780" marR="17780" marT="0" marB="0"/>
                </a:tc>
                <a:extLst>
                  <a:ext uri="{0D108BD9-81ED-4DB2-BD59-A6C34878D82A}">
                    <a16:rowId xmlns:a16="http://schemas.microsoft.com/office/drawing/2014/main" xmlns="" val="1233524307"/>
                  </a:ext>
                </a:extLst>
              </a:tr>
              <a:tr h="598833">
                <a:tc>
                  <a:txBody>
                    <a:bodyPr/>
                    <a:lstStyle/>
                    <a:p>
                      <a:pPr marL="0" marR="0">
                        <a:spcBef>
                          <a:spcPts val="0"/>
                        </a:spcBef>
                        <a:spcAft>
                          <a:spcPts val="0"/>
                        </a:spcAft>
                        <a:tabLst>
                          <a:tab pos="228600" algn="l"/>
                        </a:tabLst>
                      </a:pPr>
                      <a:r>
                        <a:rPr lang="en-US" sz="3600" b="0" kern="100">
                          <a:effectLst/>
                        </a:rPr>
                        <a:t>BC 521-486</a:t>
                      </a:r>
                      <a:endParaRPr lang="en-US" sz="3600" b="0" kern="100">
                        <a:effectLst/>
                        <a:latin typeface="Times New Roman" panose="02020603050405020304" pitchFamily="18" charset="0"/>
                        <a:ea typeface="PMingLiU" panose="02020500000000000000" pitchFamily="18" charset="-120"/>
                      </a:endParaRPr>
                    </a:p>
                  </a:txBody>
                  <a:tcPr marL="17780" marR="17780" marT="0" marB="0"/>
                </a:tc>
                <a:tc>
                  <a:txBody>
                    <a:bodyPr/>
                    <a:lstStyle/>
                    <a:p>
                      <a:pPr marL="0" marR="0">
                        <a:spcBef>
                          <a:spcPts val="0"/>
                        </a:spcBef>
                        <a:spcAft>
                          <a:spcPts val="0"/>
                        </a:spcAft>
                        <a:tabLst>
                          <a:tab pos="228600" algn="l"/>
                        </a:tabLst>
                      </a:pPr>
                      <a:r>
                        <a:rPr lang="zh-TW" sz="3600" b="0" kern="100">
                          <a:effectLst/>
                        </a:rPr>
                        <a:t>大利烏</a:t>
                      </a:r>
                      <a:r>
                        <a:rPr lang="en-US" sz="3600" b="0" kern="100">
                          <a:effectLst/>
                        </a:rPr>
                        <a:t> I (Darius I)</a:t>
                      </a:r>
                      <a:endParaRPr lang="en-US" sz="3600" b="0" kern="100">
                        <a:effectLst/>
                        <a:latin typeface="Times New Roman" panose="02020603050405020304" pitchFamily="18" charset="0"/>
                        <a:ea typeface="PMingLiU" panose="02020500000000000000" pitchFamily="18" charset="-120"/>
                      </a:endParaRPr>
                    </a:p>
                  </a:txBody>
                  <a:tcPr marL="17780" marR="17780" marT="0" marB="0"/>
                </a:tc>
                <a:extLst>
                  <a:ext uri="{0D108BD9-81ED-4DB2-BD59-A6C34878D82A}">
                    <a16:rowId xmlns:a16="http://schemas.microsoft.com/office/drawing/2014/main" xmlns="" val="792214305"/>
                  </a:ext>
                </a:extLst>
              </a:tr>
              <a:tr h="598833">
                <a:tc>
                  <a:txBody>
                    <a:bodyPr/>
                    <a:lstStyle/>
                    <a:p>
                      <a:pPr marL="0" marR="0">
                        <a:spcBef>
                          <a:spcPts val="0"/>
                        </a:spcBef>
                        <a:spcAft>
                          <a:spcPts val="0"/>
                        </a:spcAft>
                        <a:tabLst>
                          <a:tab pos="228600" algn="l"/>
                        </a:tabLst>
                      </a:pPr>
                      <a:r>
                        <a:rPr lang="en-US" sz="3600" b="0" kern="100">
                          <a:effectLst/>
                        </a:rPr>
                        <a:t>BC 486-464</a:t>
                      </a:r>
                      <a:endParaRPr lang="en-US" sz="3600" b="0" kern="100">
                        <a:effectLst/>
                        <a:latin typeface="Times New Roman" panose="02020603050405020304" pitchFamily="18" charset="0"/>
                        <a:ea typeface="PMingLiU" panose="02020500000000000000" pitchFamily="18" charset="-120"/>
                      </a:endParaRPr>
                    </a:p>
                  </a:txBody>
                  <a:tcPr marL="17780" marR="17780" marT="0" marB="0"/>
                </a:tc>
                <a:tc>
                  <a:txBody>
                    <a:bodyPr/>
                    <a:lstStyle/>
                    <a:p>
                      <a:pPr marL="0" marR="0">
                        <a:spcBef>
                          <a:spcPts val="0"/>
                        </a:spcBef>
                        <a:spcAft>
                          <a:spcPts val="0"/>
                        </a:spcAft>
                        <a:tabLst>
                          <a:tab pos="228600" algn="l"/>
                        </a:tabLst>
                      </a:pPr>
                      <a:r>
                        <a:rPr lang="zh-TW" sz="3600" b="0" kern="100">
                          <a:effectLst/>
                        </a:rPr>
                        <a:t>亞哈隨魯</a:t>
                      </a:r>
                      <a:r>
                        <a:rPr lang="en-US" sz="3600" b="0" kern="100">
                          <a:effectLst/>
                        </a:rPr>
                        <a:t> (Ahasuerus)</a:t>
                      </a:r>
                      <a:endParaRPr lang="en-US" sz="3600" b="0" kern="100">
                        <a:effectLst/>
                        <a:latin typeface="Times New Roman" panose="02020603050405020304" pitchFamily="18" charset="0"/>
                        <a:ea typeface="PMingLiU" panose="02020500000000000000" pitchFamily="18" charset="-120"/>
                      </a:endParaRPr>
                    </a:p>
                  </a:txBody>
                  <a:tcPr marL="17780" marR="17780" marT="0" marB="0"/>
                </a:tc>
                <a:extLst>
                  <a:ext uri="{0D108BD9-81ED-4DB2-BD59-A6C34878D82A}">
                    <a16:rowId xmlns:a16="http://schemas.microsoft.com/office/drawing/2014/main" xmlns="" val="3828965787"/>
                  </a:ext>
                </a:extLst>
              </a:tr>
              <a:tr h="598833">
                <a:tc gridSpan="2">
                  <a:txBody>
                    <a:bodyPr/>
                    <a:lstStyle/>
                    <a:p>
                      <a:pPr marL="0" marR="0" indent="1066800">
                        <a:spcBef>
                          <a:spcPts val="0"/>
                        </a:spcBef>
                        <a:spcAft>
                          <a:spcPts val="0"/>
                        </a:spcAft>
                        <a:tabLst>
                          <a:tab pos="228600" algn="l"/>
                        </a:tabLst>
                      </a:pPr>
                      <a:r>
                        <a:rPr lang="en-US" altLang="zh-TW" sz="3600" b="0" kern="100" dirty="0">
                          <a:effectLst/>
                        </a:rPr>
                        <a:t>       </a:t>
                      </a:r>
                      <a:r>
                        <a:rPr lang="zh-TW" sz="3600" b="0" kern="100" dirty="0">
                          <a:effectLst/>
                        </a:rPr>
                        <a:t>※另外稱為</a:t>
                      </a:r>
                      <a:r>
                        <a:rPr lang="en-US" sz="3600" b="0" kern="100" dirty="0">
                          <a:effectLst/>
                        </a:rPr>
                        <a:t>“Xerxes” I</a:t>
                      </a:r>
                      <a:r>
                        <a:rPr lang="zh-TW" sz="3600" b="0" kern="100" dirty="0">
                          <a:effectLst/>
                        </a:rPr>
                        <a:t>（庫沙薛西</a:t>
                      </a:r>
                      <a:r>
                        <a:rPr lang="en-US" sz="3600" b="0" kern="100" dirty="0">
                          <a:effectLst/>
                        </a:rPr>
                        <a:t>I</a:t>
                      </a:r>
                      <a:r>
                        <a:rPr lang="zh-TW" sz="3600" b="0" kern="100" dirty="0">
                          <a:effectLst/>
                        </a:rPr>
                        <a:t>）</a:t>
                      </a:r>
                      <a:endParaRPr lang="en-US" sz="3600" b="0" kern="100" dirty="0">
                        <a:effectLst/>
                        <a:latin typeface="Times New Roman" panose="02020603050405020304" pitchFamily="18" charset="0"/>
                        <a:ea typeface="PMingLiU" panose="02020500000000000000" pitchFamily="18" charset="-120"/>
                      </a:endParaRPr>
                    </a:p>
                  </a:txBody>
                  <a:tcPr marL="17780" marR="17780" marT="0" marB="0"/>
                </a:tc>
                <a:tc hMerge="1">
                  <a:txBody>
                    <a:bodyPr/>
                    <a:lstStyle/>
                    <a:p>
                      <a:endParaRPr lang="en-US"/>
                    </a:p>
                  </a:txBody>
                  <a:tcPr/>
                </a:tc>
                <a:extLst>
                  <a:ext uri="{0D108BD9-81ED-4DB2-BD59-A6C34878D82A}">
                    <a16:rowId xmlns:a16="http://schemas.microsoft.com/office/drawing/2014/main" xmlns="" val="579780606"/>
                  </a:ext>
                </a:extLst>
              </a:tr>
              <a:tr h="598833">
                <a:tc>
                  <a:txBody>
                    <a:bodyPr/>
                    <a:lstStyle/>
                    <a:p>
                      <a:pPr marL="0" marR="0">
                        <a:spcBef>
                          <a:spcPts val="0"/>
                        </a:spcBef>
                        <a:spcAft>
                          <a:spcPts val="0"/>
                        </a:spcAft>
                        <a:tabLst>
                          <a:tab pos="228600" algn="l"/>
                        </a:tabLst>
                      </a:pPr>
                      <a:r>
                        <a:rPr lang="en-US" sz="3600" b="0" kern="100" dirty="0">
                          <a:effectLst/>
                        </a:rPr>
                        <a:t>BC 464-423</a:t>
                      </a:r>
                      <a:endParaRPr lang="en-US" sz="3600" b="0" kern="100" dirty="0">
                        <a:effectLst/>
                        <a:latin typeface="Times New Roman" panose="02020603050405020304" pitchFamily="18" charset="0"/>
                        <a:ea typeface="PMingLiU" panose="02020500000000000000" pitchFamily="18" charset="-120"/>
                      </a:endParaRPr>
                    </a:p>
                  </a:txBody>
                  <a:tcPr marL="17780" marR="17780" marT="0" marB="0"/>
                </a:tc>
                <a:tc>
                  <a:txBody>
                    <a:bodyPr/>
                    <a:lstStyle/>
                    <a:p>
                      <a:pPr marL="0" marR="0">
                        <a:spcBef>
                          <a:spcPts val="0"/>
                        </a:spcBef>
                        <a:spcAft>
                          <a:spcPts val="0"/>
                        </a:spcAft>
                        <a:tabLst>
                          <a:tab pos="228600" algn="l"/>
                        </a:tabLst>
                      </a:pPr>
                      <a:r>
                        <a:rPr lang="zh-TW" sz="3600" b="0" kern="100">
                          <a:effectLst/>
                        </a:rPr>
                        <a:t>亞達薛西</a:t>
                      </a:r>
                      <a:r>
                        <a:rPr lang="en-US" sz="3600" b="0" kern="100">
                          <a:effectLst/>
                        </a:rPr>
                        <a:t> I (Arlaxerxes I)</a:t>
                      </a:r>
                      <a:endParaRPr lang="en-US" sz="3600" b="0" kern="100">
                        <a:effectLst/>
                        <a:latin typeface="Times New Roman" panose="02020603050405020304" pitchFamily="18" charset="0"/>
                        <a:ea typeface="PMingLiU" panose="02020500000000000000" pitchFamily="18" charset="-120"/>
                      </a:endParaRPr>
                    </a:p>
                  </a:txBody>
                  <a:tcPr marL="17780" marR="17780" marT="0" marB="0"/>
                </a:tc>
                <a:extLst>
                  <a:ext uri="{0D108BD9-81ED-4DB2-BD59-A6C34878D82A}">
                    <a16:rowId xmlns:a16="http://schemas.microsoft.com/office/drawing/2014/main" xmlns="" val="320893324"/>
                  </a:ext>
                </a:extLst>
              </a:tr>
              <a:tr h="598833">
                <a:tc>
                  <a:txBody>
                    <a:bodyPr/>
                    <a:lstStyle/>
                    <a:p>
                      <a:pPr marL="0" marR="0">
                        <a:spcBef>
                          <a:spcPts val="0"/>
                        </a:spcBef>
                        <a:spcAft>
                          <a:spcPts val="0"/>
                        </a:spcAft>
                        <a:tabLst>
                          <a:tab pos="228600" algn="l"/>
                        </a:tabLst>
                      </a:pPr>
                      <a:r>
                        <a:rPr lang="en-US" sz="3600" b="0" kern="100">
                          <a:effectLst/>
                        </a:rPr>
                        <a:t>BC 423</a:t>
                      </a:r>
                      <a:endParaRPr lang="en-US" sz="3600" b="0" kern="100">
                        <a:effectLst/>
                        <a:latin typeface="Times New Roman" panose="02020603050405020304" pitchFamily="18" charset="0"/>
                        <a:ea typeface="PMingLiU" panose="02020500000000000000" pitchFamily="18" charset="-120"/>
                      </a:endParaRPr>
                    </a:p>
                  </a:txBody>
                  <a:tcPr marL="17780" marR="17780" marT="0" marB="0"/>
                </a:tc>
                <a:tc>
                  <a:txBody>
                    <a:bodyPr/>
                    <a:lstStyle/>
                    <a:p>
                      <a:pPr marL="0" marR="0">
                        <a:spcBef>
                          <a:spcPts val="0"/>
                        </a:spcBef>
                        <a:spcAft>
                          <a:spcPts val="0"/>
                        </a:spcAft>
                        <a:tabLst>
                          <a:tab pos="228600" algn="l"/>
                        </a:tabLst>
                      </a:pPr>
                      <a:r>
                        <a:rPr lang="zh-TW" sz="3600" b="0" kern="100">
                          <a:effectLst/>
                        </a:rPr>
                        <a:t>庫沙庫西</a:t>
                      </a:r>
                      <a:r>
                        <a:rPr lang="en-US" sz="3600" b="0" kern="100">
                          <a:effectLst/>
                        </a:rPr>
                        <a:t> II (Xerxes II)</a:t>
                      </a:r>
                      <a:endParaRPr lang="en-US" sz="3600" b="0" kern="100">
                        <a:effectLst/>
                        <a:latin typeface="Times New Roman" panose="02020603050405020304" pitchFamily="18" charset="0"/>
                        <a:ea typeface="PMingLiU" panose="02020500000000000000" pitchFamily="18" charset="-120"/>
                      </a:endParaRPr>
                    </a:p>
                  </a:txBody>
                  <a:tcPr marL="17780" marR="17780" marT="0" marB="0"/>
                </a:tc>
                <a:extLst>
                  <a:ext uri="{0D108BD9-81ED-4DB2-BD59-A6C34878D82A}">
                    <a16:rowId xmlns:a16="http://schemas.microsoft.com/office/drawing/2014/main" xmlns="" val="280884773"/>
                  </a:ext>
                </a:extLst>
              </a:tr>
              <a:tr h="598833">
                <a:tc>
                  <a:txBody>
                    <a:bodyPr/>
                    <a:lstStyle/>
                    <a:p>
                      <a:pPr marL="0" marR="0">
                        <a:spcBef>
                          <a:spcPts val="0"/>
                        </a:spcBef>
                        <a:spcAft>
                          <a:spcPts val="0"/>
                        </a:spcAft>
                        <a:tabLst>
                          <a:tab pos="228600" algn="l"/>
                        </a:tabLst>
                      </a:pPr>
                      <a:r>
                        <a:rPr lang="en-US" sz="3600" b="0" kern="100">
                          <a:effectLst/>
                        </a:rPr>
                        <a:t>BC 423-404</a:t>
                      </a:r>
                      <a:endParaRPr lang="en-US" sz="3600" b="0" kern="100">
                        <a:effectLst/>
                        <a:latin typeface="Times New Roman" panose="02020603050405020304" pitchFamily="18" charset="0"/>
                        <a:ea typeface="PMingLiU" panose="02020500000000000000" pitchFamily="18" charset="-120"/>
                      </a:endParaRPr>
                    </a:p>
                  </a:txBody>
                  <a:tcPr marL="17780" marR="17780" marT="0" marB="0"/>
                </a:tc>
                <a:tc>
                  <a:txBody>
                    <a:bodyPr/>
                    <a:lstStyle/>
                    <a:p>
                      <a:pPr marL="0" marR="0">
                        <a:spcBef>
                          <a:spcPts val="0"/>
                        </a:spcBef>
                        <a:spcAft>
                          <a:spcPts val="0"/>
                        </a:spcAft>
                        <a:tabLst>
                          <a:tab pos="228600" algn="l"/>
                        </a:tabLst>
                      </a:pPr>
                      <a:r>
                        <a:rPr lang="zh-TW" sz="3600" b="0" kern="100">
                          <a:effectLst/>
                        </a:rPr>
                        <a:t>大利烏</a:t>
                      </a:r>
                      <a:r>
                        <a:rPr lang="en-US" sz="3600" b="0" kern="100">
                          <a:effectLst/>
                        </a:rPr>
                        <a:t> II</a:t>
                      </a:r>
                      <a:r>
                        <a:rPr lang="zh-TW" sz="3600" b="0" kern="100">
                          <a:effectLst/>
                        </a:rPr>
                        <a:t>，或</a:t>
                      </a:r>
                      <a:r>
                        <a:rPr lang="en-US" sz="3600" b="0" kern="100">
                          <a:effectLst/>
                        </a:rPr>
                        <a:t>IV (Darius II, IV)</a:t>
                      </a:r>
                      <a:endParaRPr lang="en-US" sz="3600" b="0" kern="100">
                        <a:effectLst/>
                        <a:latin typeface="Times New Roman" panose="02020603050405020304" pitchFamily="18" charset="0"/>
                        <a:ea typeface="PMingLiU" panose="02020500000000000000" pitchFamily="18" charset="-120"/>
                      </a:endParaRPr>
                    </a:p>
                  </a:txBody>
                  <a:tcPr marL="17780" marR="17780" marT="0" marB="0"/>
                </a:tc>
                <a:extLst>
                  <a:ext uri="{0D108BD9-81ED-4DB2-BD59-A6C34878D82A}">
                    <a16:rowId xmlns:a16="http://schemas.microsoft.com/office/drawing/2014/main" xmlns="" val="2687870560"/>
                  </a:ext>
                </a:extLst>
              </a:tr>
              <a:tr h="598833">
                <a:tc>
                  <a:txBody>
                    <a:bodyPr/>
                    <a:lstStyle/>
                    <a:p>
                      <a:pPr marL="0" marR="0">
                        <a:spcBef>
                          <a:spcPts val="0"/>
                        </a:spcBef>
                        <a:spcAft>
                          <a:spcPts val="0"/>
                        </a:spcAft>
                        <a:tabLst>
                          <a:tab pos="228600" algn="l"/>
                        </a:tabLst>
                      </a:pPr>
                      <a:r>
                        <a:rPr lang="en-US" sz="3600" b="0" kern="100">
                          <a:effectLst/>
                        </a:rPr>
                        <a:t>BC 404-358</a:t>
                      </a:r>
                      <a:endParaRPr lang="en-US" sz="3600" b="0" kern="100">
                        <a:effectLst/>
                        <a:latin typeface="Times New Roman" panose="02020603050405020304" pitchFamily="18" charset="0"/>
                        <a:ea typeface="PMingLiU" panose="02020500000000000000" pitchFamily="18" charset="-120"/>
                      </a:endParaRPr>
                    </a:p>
                  </a:txBody>
                  <a:tcPr marL="17780" marR="17780" marT="0" marB="0"/>
                </a:tc>
                <a:tc>
                  <a:txBody>
                    <a:bodyPr/>
                    <a:lstStyle/>
                    <a:p>
                      <a:pPr marL="0" marR="0">
                        <a:spcBef>
                          <a:spcPts val="0"/>
                        </a:spcBef>
                        <a:spcAft>
                          <a:spcPts val="0"/>
                        </a:spcAft>
                        <a:tabLst>
                          <a:tab pos="228600" algn="l"/>
                        </a:tabLst>
                      </a:pPr>
                      <a:r>
                        <a:rPr lang="zh-TW" sz="3600" b="0" kern="100" dirty="0">
                          <a:effectLst/>
                        </a:rPr>
                        <a:t>亞達薛西</a:t>
                      </a:r>
                      <a:r>
                        <a:rPr lang="en-US" sz="3600" b="0" kern="100" dirty="0">
                          <a:effectLst/>
                        </a:rPr>
                        <a:t> II (</a:t>
                      </a:r>
                      <a:r>
                        <a:rPr lang="en-US" sz="3600" b="0" kern="100" dirty="0" err="1">
                          <a:effectLst/>
                        </a:rPr>
                        <a:t>Arterxerxes</a:t>
                      </a:r>
                      <a:r>
                        <a:rPr lang="en-US" sz="3600" b="0" kern="100" dirty="0">
                          <a:effectLst/>
                        </a:rPr>
                        <a:t> II)</a:t>
                      </a:r>
                      <a:endParaRPr lang="en-US" sz="3600" b="0" kern="100" dirty="0">
                        <a:effectLst/>
                        <a:latin typeface="Times New Roman" panose="02020603050405020304" pitchFamily="18" charset="0"/>
                        <a:ea typeface="PMingLiU" panose="02020500000000000000" pitchFamily="18" charset="-120"/>
                      </a:endParaRPr>
                    </a:p>
                  </a:txBody>
                  <a:tcPr marL="17780" marR="17780" marT="0" marB="0"/>
                </a:tc>
                <a:extLst>
                  <a:ext uri="{0D108BD9-81ED-4DB2-BD59-A6C34878D82A}">
                    <a16:rowId xmlns:a16="http://schemas.microsoft.com/office/drawing/2014/main" xmlns="" val="821327830"/>
                  </a:ext>
                </a:extLst>
              </a:tr>
            </a:tbl>
          </a:graphicData>
        </a:graphic>
      </p:graphicFrame>
      <p:sp>
        <p:nvSpPr>
          <p:cNvPr id="5" name="Rectangle 4">
            <a:extLst>
              <a:ext uri="{FF2B5EF4-FFF2-40B4-BE49-F238E27FC236}">
                <a16:creationId xmlns:a16="http://schemas.microsoft.com/office/drawing/2014/main" xmlns="" id="{238D6B67-BC28-406D-9EC1-866849EC0023}"/>
              </a:ext>
            </a:extLst>
          </p:cNvPr>
          <p:cNvSpPr/>
          <p:nvPr/>
        </p:nvSpPr>
        <p:spPr>
          <a:xfrm>
            <a:off x="2228945" y="0"/>
            <a:ext cx="6417141" cy="923330"/>
          </a:xfrm>
          <a:prstGeom prst="rect">
            <a:avLst/>
          </a:prstGeom>
        </p:spPr>
        <p:txBody>
          <a:bodyPr wrap="none">
            <a:spAutoFit/>
          </a:bodyPr>
          <a:lstStyle/>
          <a:p>
            <a:r>
              <a:rPr lang="zh-TW" altLang="en-US" sz="5400" b="1" kern="100" dirty="0">
                <a:solidFill>
                  <a:srgbClr val="FFFF00"/>
                </a:solidFill>
                <a:latin typeface="Times New Roman" panose="02020603050405020304" pitchFamily="18" charset="0"/>
                <a:ea typeface="PMingLiU" panose="02020500000000000000" pitchFamily="18" charset="-120"/>
                <a:cs typeface="Times New Roman" panose="02020603050405020304" pitchFamily="18" charset="0"/>
              </a:rPr>
              <a:t>波斯諸王治世的時間</a:t>
            </a:r>
            <a:endParaRPr lang="en-US" sz="5400" b="1" dirty="0">
              <a:solidFill>
                <a:srgbClr val="FFFF00"/>
              </a:solidFill>
            </a:endParaRPr>
          </a:p>
        </p:txBody>
      </p:sp>
    </p:spTree>
    <p:extLst>
      <p:ext uri="{BB962C8B-B14F-4D97-AF65-F5344CB8AC3E}">
        <p14:creationId xmlns:p14="http://schemas.microsoft.com/office/powerpoint/2010/main" val="11375019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5979BA-58FF-410A-BC6A-C63F65376D57}"/>
              </a:ext>
            </a:extLst>
          </p:cNvPr>
          <p:cNvSpPr/>
          <p:nvPr/>
        </p:nvSpPr>
        <p:spPr>
          <a:xfrm>
            <a:off x="1007166" y="248478"/>
            <a:ext cx="10873408" cy="6124754"/>
          </a:xfrm>
          <a:prstGeom prst="rect">
            <a:avLst/>
          </a:prstGeom>
        </p:spPr>
        <p:txBody>
          <a:bodyPr wrap="square">
            <a:spAutoFit/>
          </a:bodyPr>
          <a:lstStyle/>
          <a:p>
            <a:pPr marL="742950" marR="0" lvl="1" indent="-285750">
              <a:spcBef>
                <a:spcPts val="0"/>
              </a:spcBef>
              <a:spcAft>
                <a:spcPts val="0"/>
              </a:spcAft>
              <a:buFont typeface="PMingLiU" panose="02020500000000000000" pitchFamily="18" charset="-120"/>
              <a:buChar char="※"/>
              <a:tabLst>
                <a:tab pos="228600" algn="l"/>
                <a:tab pos="533400" algn="l"/>
              </a:tabLst>
            </a:pPr>
            <a:r>
              <a:rPr lang="zh-TW" altLang="en-US" sz="6000" b="1" kern="100" dirty="0">
                <a:solidFill>
                  <a:srgbClr val="FF0000"/>
                </a:solidFill>
                <a:latin typeface="Times New Roman" panose="02020603050405020304" pitchFamily="18" charset="0"/>
                <a:ea typeface="PMingLiU" panose="02020500000000000000" pitchFamily="18" charset="-120"/>
                <a:cs typeface="Times New Roman" panose="02020603050405020304" pitchFamily="18" charset="0"/>
              </a:rPr>
              <a:t>聖經中的三所「聖殿」</a:t>
            </a:r>
            <a:endParaRPr lang="en-US" altLang="zh-TW" sz="6000" b="1" kern="100" dirty="0">
              <a:solidFill>
                <a:srgbClr val="FF0000"/>
              </a:solidFill>
              <a:latin typeface="Times New Roman" panose="02020603050405020304" pitchFamily="18" charset="0"/>
              <a:ea typeface="PMingLiU" panose="02020500000000000000" pitchFamily="18" charset="-120"/>
              <a:cs typeface="Times New Roman" panose="02020603050405020304" pitchFamily="18" charset="0"/>
            </a:endParaRPr>
          </a:p>
          <a:p>
            <a:pPr marR="0" lvl="1">
              <a:spcBef>
                <a:spcPts val="0"/>
              </a:spcBef>
              <a:spcAft>
                <a:spcPts val="0"/>
              </a:spcAft>
              <a:tabLst>
                <a:tab pos="228600" algn="l"/>
                <a:tab pos="533400" algn="l"/>
              </a:tabLst>
            </a:pPr>
            <a:endParaRPr lang="en-US" sz="4400" kern="100" dirty="0">
              <a:latin typeface="Times New Roman" panose="02020603050405020304" pitchFamily="18" charset="0"/>
              <a:ea typeface="PMingLiU" panose="02020500000000000000" pitchFamily="18" charset="-120"/>
              <a:cs typeface="Times New Roman" panose="02020603050405020304" pitchFamily="18" charset="0"/>
            </a:endParaRPr>
          </a:p>
          <a:p>
            <a:pPr marL="533400" marR="0">
              <a:spcBef>
                <a:spcPts val="0"/>
              </a:spcBef>
              <a:spcAft>
                <a:spcPts val="0"/>
              </a:spcAft>
              <a:tabLst>
                <a:tab pos="228600" algn="l"/>
              </a:tabLst>
            </a:pPr>
            <a:r>
              <a:rPr lang="zh-TW" altLang="en-US" sz="4800" b="1" kern="100" dirty="0">
                <a:solidFill>
                  <a:srgbClr val="FFFF00"/>
                </a:solidFill>
                <a:latin typeface="Times New Roman" panose="02020603050405020304" pitchFamily="18" charset="0"/>
                <a:ea typeface="PMingLiU" panose="02020500000000000000" pitchFamily="18" charset="-120"/>
              </a:rPr>
              <a:t>第一聖殿：所羅門的聖殿</a:t>
            </a:r>
            <a:r>
              <a:rPr lang="en-US" sz="4800" b="1" kern="100" dirty="0">
                <a:solidFill>
                  <a:srgbClr val="FFFF00"/>
                </a:solidFill>
                <a:latin typeface="Times New Roman" panose="02020603050405020304" pitchFamily="18" charset="0"/>
                <a:ea typeface="PMingLiU" panose="02020500000000000000" pitchFamily="18" charset="-120"/>
              </a:rPr>
              <a:t> </a:t>
            </a:r>
          </a:p>
          <a:p>
            <a:pPr marL="533400" marR="0">
              <a:spcBef>
                <a:spcPts val="0"/>
              </a:spcBef>
              <a:spcAft>
                <a:spcPts val="0"/>
              </a:spcAft>
              <a:tabLst>
                <a:tab pos="228600" algn="l"/>
              </a:tabLst>
            </a:pPr>
            <a:r>
              <a:rPr lang="en-US" sz="4800" b="1" kern="100" dirty="0">
                <a:solidFill>
                  <a:srgbClr val="FFFF00"/>
                </a:solidFill>
                <a:latin typeface="Times New Roman" panose="02020603050405020304" pitchFamily="18" charset="0"/>
                <a:ea typeface="PMingLiU" panose="02020500000000000000" pitchFamily="18" charset="-120"/>
              </a:rPr>
              <a:t>			(</a:t>
            </a:r>
            <a:r>
              <a:rPr lang="en-US" sz="4800" kern="100" dirty="0">
                <a:solidFill>
                  <a:srgbClr val="FFFF00"/>
                </a:solidFill>
                <a:latin typeface="Times New Roman" panose="02020603050405020304" pitchFamily="18" charset="0"/>
                <a:ea typeface="PMingLiU" panose="02020500000000000000" pitchFamily="18" charset="-120"/>
              </a:rPr>
              <a:t>BC</a:t>
            </a:r>
            <a:r>
              <a:rPr lang="en-US" sz="4800" b="1" kern="100" dirty="0">
                <a:solidFill>
                  <a:srgbClr val="FFFF00"/>
                </a:solidFill>
                <a:latin typeface="Times New Roman" panose="02020603050405020304" pitchFamily="18" charset="0"/>
                <a:ea typeface="PMingLiU" panose="02020500000000000000" pitchFamily="18" charset="-120"/>
              </a:rPr>
              <a:t> </a:t>
            </a:r>
            <a:r>
              <a:rPr lang="en-US" sz="4800" kern="100" dirty="0">
                <a:solidFill>
                  <a:srgbClr val="FFFF00"/>
                </a:solidFill>
                <a:latin typeface="Times New Roman" panose="02020603050405020304" pitchFamily="18" charset="0"/>
                <a:ea typeface="PMingLiU" panose="02020500000000000000" pitchFamily="18" charset="-120"/>
              </a:rPr>
              <a:t>959-586</a:t>
            </a:r>
            <a:r>
              <a:rPr lang="zh-TW" altLang="en-US" sz="4800" kern="100" dirty="0">
                <a:solidFill>
                  <a:srgbClr val="FFFF00"/>
                </a:solidFill>
                <a:latin typeface="Times New Roman" panose="02020603050405020304" pitchFamily="18" charset="0"/>
                <a:ea typeface="PMingLiU" panose="02020500000000000000" pitchFamily="18" charset="-120"/>
              </a:rPr>
              <a:t>：</a:t>
            </a:r>
            <a:r>
              <a:rPr lang="en-US" sz="4800" kern="100" dirty="0">
                <a:solidFill>
                  <a:srgbClr val="FFFF00"/>
                </a:solidFill>
                <a:latin typeface="Times New Roman" panose="02020603050405020304" pitchFamily="18" charset="0"/>
                <a:ea typeface="PMingLiU" panose="02020500000000000000" pitchFamily="18" charset="-120"/>
              </a:rPr>
              <a:t>373</a:t>
            </a:r>
            <a:r>
              <a:rPr lang="zh-TW" altLang="en-US" sz="4800" b="1" kern="100" dirty="0">
                <a:solidFill>
                  <a:srgbClr val="FFFF00"/>
                </a:solidFill>
                <a:latin typeface="Times New Roman" panose="02020603050405020304" pitchFamily="18" charset="0"/>
                <a:ea typeface="PMingLiU" panose="02020500000000000000" pitchFamily="18" charset="-120"/>
              </a:rPr>
              <a:t>年</a:t>
            </a:r>
            <a:r>
              <a:rPr lang="en-US" sz="4800" b="1" kern="100" dirty="0">
                <a:solidFill>
                  <a:srgbClr val="FFFF00"/>
                </a:solidFill>
                <a:latin typeface="Times New Roman" panose="02020603050405020304" pitchFamily="18" charset="0"/>
                <a:ea typeface="PMingLiU" panose="02020500000000000000" pitchFamily="18" charset="-120"/>
              </a:rPr>
              <a:t>)</a:t>
            </a:r>
          </a:p>
          <a:p>
            <a:pPr marL="533400" marR="0">
              <a:spcBef>
                <a:spcPts val="0"/>
              </a:spcBef>
              <a:spcAft>
                <a:spcPts val="0"/>
              </a:spcAft>
              <a:tabLst>
                <a:tab pos="228600" algn="l"/>
              </a:tabLst>
            </a:pPr>
            <a:r>
              <a:rPr lang="zh-TW" altLang="en-US" sz="4800" b="1" kern="100" dirty="0">
                <a:solidFill>
                  <a:srgbClr val="FFFF00"/>
                </a:solidFill>
                <a:latin typeface="Times New Roman" panose="02020603050405020304" pitchFamily="18" charset="0"/>
                <a:ea typeface="PMingLiU" panose="02020500000000000000" pitchFamily="18" charset="-120"/>
              </a:rPr>
              <a:t>第二聖殿：所羅巴伯的聖殿</a:t>
            </a:r>
            <a:r>
              <a:rPr lang="en-US" sz="4800" b="1" kern="100" dirty="0">
                <a:solidFill>
                  <a:srgbClr val="FFFF00"/>
                </a:solidFill>
                <a:latin typeface="Times New Roman" panose="02020603050405020304" pitchFamily="18" charset="0"/>
                <a:ea typeface="PMingLiU" panose="02020500000000000000" pitchFamily="18" charset="-120"/>
              </a:rPr>
              <a:t> </a:t>
            </a:r>
          </a:p>
          <a:p>
            <a:pPr marL="533400" marR="0">
              <a:spcBef>
                <a:spcPts val="0"/>
              </a:spcBef>
              <a:spcAft>
                <a:spcPts val="0"/>
              </a:spcAft>
              <a:tabLst>
                <a:tab pos="228600" algn="l"/>
              </a:tabLst>
            </a:pPr>
            <a:r>
              <a:rPr lang="en-US" sz="4800" b="1" kern="100" dirty="0">
                <a:solidFill>
                  <a:srgbClr val="FFFF00"/>
                </a:solidFill>
                <a:latin typeface="Times New Roman" panose="02020603050405020304" pitchFamily="18" charset="0"/>
                <a:ea typeface="PMingLiU" panose="02020500000000000000" pitchFamily="18" charset="-120"/>
              </a:rPr>
              <a:t>			(</a:t>
            </a:r>
            <a:r>
              <a:rPr lang="en-US" sz="4800" kern="100" dirty="0">
                <a:solidFill>
                  <a:srgbClr val="FFFF00"/>
                </a:solidFill>
                <a:latin typeface="Times New Roman" panose="02020603050405020304" pitchFamily="18" charset="0"/>
                <a:ea typeface="PMingLiU" panose="02020500000000000000" pitchFamily="18" charset="-120"/>
              </a:rPr>
              <a:t>BC</a:t>
            </a:r>
            <a:r>
              <a:rPr lang="en-US" sz="4800" b="1" kern="100" dirty="0">
                <a:solidFill>
                  <a:srgbClr val="FFFF00"/>
                </a:solidFill>
                <a:latin typeface="Times New Roman" panose="02020603050405020304" pitchFamily="18" charset="0"/>
                <a:ea typeface="PMingLiU" panose="02020500000000000000" pitchFamily="18" charset="-120"/>
              </a:rPr>
              <a:t> </a:t>
            </a:r>
            <a:r>
              <a:rPr lang="en-US" sz="4800" kern="100" dirty="0">
                <a:solidFill>
                  <a:srgbClr val="FFFF00"/>
                </a:solidFill>
                <a:latin typeface="Times New Roman" panose="02020603050405020304" pitchFamily="18" charset="0"/>
                <a:ea typeface="PMingLiU" panose="02020500000000000000" pitchFamily="18" charset="-120"/>
              </a:rPr>
              <a:t>516-63</a:t>
            </a:r>
            <a:r>
              <a:rPr lang="zh-TW" altLang="en-US" sz="4800" kern="100" dirty="0">
                <a:solidFill>
                  <a:srgbClr val="FFFF00"/>
                </a:solidFill>
                <a:latin typeface="Times New Roman" panose="02020603050405020304" pitchFamily="18" charset="0"/>
                <a:ea typeface="PMingLiU" panose="02020500000000000000" pitchFamily="18" charset="-120"/>
              </a:rPr>
              <a:t>：</a:t>
            </a:r>
            <a:r>
              <a:rPr lang="en-US" sz="4800" kern="100" dirty="0">
                <a:solidFill>
                  <a:srgbClr val="FFFF00"/>
                </a:solidFill>
                <a:latin typeface="Times New Roman" panose="02020603050405020304" pitchFamily="18" charset="0"/>
                <a:ea typeface="PMingLiU" panose="02020500000000000000" pitchFamily="18" charset="-120"/>
              </a:rPr>
              <a:t>453</a:t>
            </a:r>
            <a:r>
              <a:rPr lang="zh-TW" altLang="en-US" sz="4800" b="1" kern="100" dirty="0">
                <a:solidFill>
                  <a:srgbClr val="FFFF00"/>
                </a:solidFill>
                <a:latin typeface="Times New Roman" panose="02020603050405020304" pitchFamily="18" charset="0"/>
                <a:ea typeface="PMingLiU" panose="02020500000000000000" pitchFamily="18" charset="-120"/>
              </a:rPr>
              <a:t>年</a:t>
            </a:r>
            <a:r>
              <a:rPr lang="en-US" sz="4800" b="1" kern="100" dirty="0">
                <a:solidFill>
                  <a:srgbClr val="FFFF00"/>
                </a:solidFill>
                <a:latin typeface="Times New Roman" panose="02020603050405020304" pitchFamily="18" charset="0"/>
                <a:ea typeface="PMingLiU" panose="02020500000000000000" pitchFamily="18" charset="-120"/>
              </a:rPr>
              <a:t>) </a:t>
            </a:r>
            <a:r>
              <a:rPr lang="zh-TW" altLang="en-US" sz="4800" b="1" kern="100" dirty="0">
                <a:solidFill>
                  <a:srgbClr val="FFC000"/>
                </a:solidFill>
                <a:latin typeface="Times New Roman" panose="02020603050405020304" pitchFamily="18" charset="0"/>
                <a:ea typeface="PMingLiU" panose="02020500000000000000" pitchFamily="18" charset="-120"/>
              </a:rPr>
              <a:t>最久</a:t>
            </a:r>
            <a:endParaRPr lang="en-US" sz="4800" b="1" kern="100" dirty="0">
              <a:solidFill>
                <a:srgbClr val="FFC000"/>
              </a:solidFill>
              <a:latin typeface="Times New Roman" panose="02020603050405020304" pitchFamily="18" charset="0"/>
              <a:ea typeface="PMingLiU" panose="02020500000000000000" pitchFamily="18" charset="-120"/>
            </a:endParaRPr>
          </a:p>
          <a:p>
            <a:pPr marL="533400" marR="0">
              <a:spcBef>
                <a:spcPts val="0"/>
              </a:spcBef>
              <a:spcAft>
                <a:spcPts val="0"/>
              </a:spcAft>
              <a:tabLst>
                <a:tab pos="228600" algn="l"/>
              </a:tabLst>
            </a:pPr>
            <a:r>
              <a:rPr lang="zh-TW" altLang="en-US" sz="4800" b="1" kern="100" dirty="0">
                <a:solidFill>
                  <a:srgbClr val="FFFF00"/>
                </a:solidFill>
                <a:latin typeface="Times New Roman" panose="02020603050405020304" pitchFamily="18" charset="0"/>
                <a:ea typeface="PMingLiU" panose="02020500000000000000" pitchFamily="18" charset="-120"/>
              </a:rPr>
              <a:t>第三聖殿：希律的聖殿</a:t>
            </a:r>
            <a:r>
              <a:rPr lang="en-US" sz="4800" b="1" kern="100" dirty="0">
                <a:solidFill>
                  <a:srgbClr val="FFFF00"/>
                </a:solidFill>
                <a:latin typeface="Times New Roman" panose="02020603050405020304" pitchFamily="18" charset="0"/>
                <a:ea typeface="PMingLiU" panose="02020500000000000000" pitchFamily="18" charset="-120"/>
              </a:rPr>
              <a:t> </a:t>
            </a:r>
          </a:p>
          <a:p>
            <a:pPr marL="533400" marR="0">
              <a:spcBef>
                <a:spcPts val="0"/>
              </a:spcBef>
              <a:spcAft>
                <a:spcPts val="0"/>
              </a:spcAft>
              <a:tabLst>
                <a:tab pos="228600" algn="l"/>
              </a:tabLst>
            </a:pPr>
            <a:r>
              <a:rPr lang="en-US" sz="4800" b="1" kern="100" dirty="0">
                <a:solidFill>
                  <a:srgbClr val="FFFF00"/>
                </a:solidFill>
                <a:latin typeface="Times New Roman" panose="02020603050405020304" pitchFamily="18" charset="0"/>
                <a:ea typeface="PMingLiU" panose="02020500000000000000" pitchFamily="18" charset="-120"/>
              </a:rPr>
              <a:t>			(</a:t>
            </a:r>
            <a:r>
              <a:rPr lang="en-US" sz="4800" kern="100" dirty="0">
                <a:solidFill>
                  <a:srgbClr val="FFFF00"/>
                </a:solidFill>
                <a:latin typeface="Times New Roman" panose="02020603050405020304" pitchFamily="18" charset="0"/>
                <a:ea typeface="PMingLiU" panose="02020500000000000000" pitchFamily="18" charset="-120"/>
              </a:rPr>
              <a:t>BC 20/AD 30-70</a:t>
            </a:r>
            <a:r>
              <a:rPr lang="zh-TW" altLang="en-US" sz="4800" kern="100" dirty="0">
                <a:solidFill>
                  <a:srgbClr val="FFFF00"/>
                </a:solidFill>
                <a:latin typeface="Times New Roman" panose="02020603050405020304" pitchFamily="18" charset="0"/>
                <a:ea typeface="PMingLiU" panose="02020500000000000000" pitchFamily="18" charset="-120"/>
              </a:rPr>
              <a:t>：</a:t>
            </a:r>
            <a:r>
              <a:rPr lang="en-US" sz="4800" kern="100" dirty="0">
                <a:solidFill>
                  <a:srgbClr val="FFFF00"/>
                </a:solidFill>
                <a:latin typeface="Times New Roman" panose="02020603050405020304" pitchFamily="18" charset="0"/>
                <a:ea typeface="PMingLiU" panose="02020500000000000000" pitchFamily="18" charset="-120"/>
              </a:rPr>
              <a:t>40</a:t>
            </a:r>
            <a:r>
              <a:rPr lang="zh-TW" altLang="en-US" sz="4800" b="1" kern="100" dirty="0">
                <a:solidFill>
                  <a:srgbClr val="FFFF00"/>
                </a:solidFill>
                <a:latin typeface="Times New Roman" panose="02020603050405020304" pitchFamily="18" charset="0"/>
                <a:ea typeface="PMingLiU" panose="02020500000000000000" pitchFamily="18" charset="-120"/>
              </a:rPr>
              <a:t>年</a:t>
            </a:r>
            <a:r>
              <a:rPr lang="en-US" sz="4800" b="1" kern="100" dirty="0">
                <a:solidFill>
                  <a:srgbClr val="FFFF00"/>
                </a:solidFill>
                <a:latin typeface="Times New Roman" panose="02020603050405020304" pitchFamily="18" charset="0"/>
                <a:ea typeface="PMingLiU" panose="02020500000000000000" pitchFamily="18" charset="-120"/>
              </a:rPr>
              <a:t>)</a:t>
            </a:r>
            <a:endParaRPr lang="en-US" sz="4800" b="1" kern="100" dirty="0">
              <a:solidFill>
                <a:srgbClr val="FFFF00"/>
              </a:solidFill>
              <a:effectLst/>
              <a:latin typeface="Times New Roman" panose="02020603050405020304" pitchFamily="18" charset="0"/>
              <a:ea typeface="PMingLiU" panose="02020500000000000000" pitchFamily="18" charset="-120"/>
            </a:endParaRPr>
          </a:p>
        </p:txBody>
      </p:sp>
      <p:sp>
        <p:nvSpPr>
          <p:cNvPr id="3" name="Line 4">
            <a:extLst>
              <a:ext uri="{FF2B5EF4-FFF2-40B4-BE49-F238E27FC236}">
                <a16:creationId xmlns:a16="http://schemas.microsoft.com/office/drawing/2014/main" xmlns="" id="{1E6134DF-6059-466F-88C3-0BE0D9E14D83}"/>
              </a:ext>
            </a:extLst>
          </p:cNvPr>
          <p:cNvSpPr>
            <a:spLocks noChangeShapeType="1"/>
          </p:cNvSpPr>
          <p:nvPr/>
        </p:nvSpPr>
        <p:spPr bwMode="auto">
          <a:xfrm>
            <a:off x="0" y="1265497"/>
            <a:ext cx="12192000" cy="20781"/>
          </a:xfrm>
          <a:prstGeom prst="line">
            <a:avLst/>
          </a:prstGeom>
          <a:noFill/>
          <a:ln w="762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 name="Line 4">
            <a:extLst>
              <a:ext uri="{FF2B5EF4-FFF2-40B4-BE49-F238E27FC236}">
                <a16:creationId xmlns:a16="http://schemas.microsoft.com/office/drawing/2014/main" xmlns="" id="{9D5218B5-40DF-4E5A-8E04-3D56929D2F0A}"/>
              </a:ext>
            </a:extLst>
          </p:cNvPr>
          <p:cNvSpPr>
            <a:spLocks noChangeShapeType="1"/>
          </p:cNvSpPr>
          <p:nvPr/>
        </p:nvSpPr>
        <p:spPr bwMode="auto">
          <a:xfrm flipV="1">
            <a:off x="0" y="1511998"/>
            <a:ext cx="12192000" cy="3464"/>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9449022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descr="Newsprint">
            <a:extLst>
              <a:ext uri="{FF2B5EF4-FFF2-40B4-BE49-F238E27FC236}">
                <a16:creationId xmlns:a16="http://schemas.microsoft.com/office/drawing/2014/main" xmlns="" id="{6BD501B9-530A-40A7-B8A4-CCC3AD42CA98}"/>
              </a:ext>
            </a:extLst>
          </p:cNvPr>
          <p:cNvSpPr>
            <a:spLocks noChangeArrowheads="1"/>
          </p:cNvSpPr>
          <p:nvPr/>
        </p:nvSpPr>
        <p:spPr bwMode="auto">
          <a:xfrm>
            <a:off x="405259" y="346160"/>
            <a:ext cx="2735506" cy="637814"/>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dirty="0">
                <a:solidFill>
                  <a:schemeClr val="bg1"/>
                </a:solidFill>
                <a:latin typeface="SimHei" panose="02010609060101010101" pitchFamily="49" charset="-122"/>
                <a:ea typeface="SimHei" panose="02010609060101010101" pitchFamily="49" charset="-122"/>
              </a:rPr>
              <a:t>第一聖殿</a:t>
            </a:r>
          </a:p>
        </p:txBody>
      </p:sp>
      <p:sp>
        <p:nvSpPr>
          <p:cNvPr id="38915" name="Rectangle 3" descr="Newsprint">
            <a:extLst>
              <a:ext uri="{FF2B5EF4-FFF2-40B4-BE49-F238E27FC236}">
                <a16:creationId xmlns:a16="http://schemas.microsoft.com/office/drawing/2014/main" xmlns="" id="{F10E86FD-ADA3-4EDD-A504-5A54682459BE}"/>
              </a:ext>
            </a:extLst>
          </p:cNvPr>
          <p:cNvSpPr>
            <a:spLocks noChangeArrowheads="1"/>
          </p:cNvSpPr>
          <p:nvPr/>
        </p:nvSpPr>
        <p:spPr bwMode="auto">
          <a:xfrm>
            <a:off x="3309175" y="320676"/>
            <a:ext cx="5139086" cy="631203"/>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dirty="0">
                <a:solidFill>
                  <a:schemeClr val="bg1"/>
                </a:solidFill>
                <a:latin typeface="SimHei" panose="02010609060101010101" pitchFamily="49" charset="-122"/>
                <a:ea typeface="SimHei" panose="02010609060101010101" pitchFamily="49" charset="-122"/>
              </a:rPr>
              <a:t>第二聖殿</a:t>
            </a:r>
          </a:p>
        </p:txBody>
      </p:sp>
      <p:sp>
        <p:nvSpPr>
          <p:cNvPr id="38917" name="Rectangle 5" descr="Recycled paper">
            <a:extLst>
              <a:ext uri="{FF2B5EF4-FFF2-40B4-BE49-F238E27FC236}">
                <a16:creationId xmlns:a16="http://schemas.microsoft.com/office/drawing/2014/main" xmlns="" id="{A456A043-80D5-4C4B-B80F-B0A5F714CBE8}"/>
              </a:ext>
            </a:extLst>
          </p:cNvPr>
          <p:cNvSpPr>
            <a:spLocks noChangeArrowheads="1"/>
          </p:cNvSpPr>
          <p:nvPr/>
        </p:nvSpPr>
        <p:spPr bwMode="auto">
          <a:xfrm>
            <a:off x="417789" y="1087954"/>
            <a:ext cx="2722976" cy="567447"/>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b="1" dirty="0">
                <a:solidFill>
                  <a:schemeClr val="bg1"/>
                </a:solidFill>
                <a:ea typeface="SimHei" panose="02010609060101010101" pitchFamily="49" charset="-122"/>
              </a:rPr>
              <a:t>建於</a:t>
            </a:r>
            <a:r>
              <a:rPr lang="en-US" altLang="zh-TW" sz="3200" b="1" dirty="0">
                <a:solidFill>
                  <a:schemeClr val="bg1"/>
                </a:solidFill>
                <a:ea typeface="SimHei" panose="02010609060101010101" pitchFamily="49" charset="-122"/>
              </a:rPr>
              <a:t>966-959 BC</a:t>
            </a:r>
            <a:endParaRPr lang="zh-TW" altLang="en-US" sz="3200" b="1" dirty="0">
              <a:solidFill>
                <a:schemeClr val="bg1"/>
              </a:solidFill>
              <a:ea typeface="SimHei" panose="02010609060101010101" pitchFamily="49" charset="-122"/>
            </a:endParaRPr>
          </a:p>
        </p:txBody>
      </p:sp>
      <p:sp>
        <p:nvSpPr>
          <p:cNvPr id="38918" name="Rectangle 6" descr="Recycled paper">
            <a:extLst>
              <a:ext uri="{FF2B5EF4-FFF2-40B4-BE49-F238E27FC236}">
                <a16:creationId xmlns:a16="http://schemas.microsoft.com/office/drawing/2014/main" xmlns="" id="{595120B6-A626-416D-9752-8D6558B40A7F}"/>
              </a:ext>
            </a:extLst>
          </p:cNvPr>
          <p:cNvSpPr>
            <a:spLocks noChangeArrowheads="1"/>
          </p:cNvSpPr>
          <p:nvPr/>
        </p:nvSpPr>
        <p:spPr bwMode="auto">
          <a:xfrm>
            <a:off x="3309176" y="1026268"/>
            <a:ext cx="2435639" cy="647751"/>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2800" b="1" dirty="0">
                <a:solidFill>
                  <a:schemeClr val="bg1"/>
                </a:solidFill>
                <a:ea typeface="SimHei" panose="02010609060101010101" pitchFamily="49" charset="-122"/>
              </a:rPr>
              <a:t>建於</a:t>
            </a:r>
            <a:r>
              <a:rPr lang="en-US" altLang="zh-TW" sz="2800" b="1" dirty="0">
                <a:solidFill>
                  <a:schemeClr val="bg1"/>
                </a:solidFill>
                <a:ea typeface="SimHei" panose="02010609060101010101" pitchFamily="49" charset="-122"/>
              </a:rPr>
              <a:t>535-516 BC</a:t>
            </a:r>
            <a:endParaRPr lang="zh-TW" altLang="en-US" sz="2800" b="1" dirty="0">
              <a:solidFill>
                <a:schemeClr val="bg1"/>
              </a:solidFill>
              <a:ea typeface="SimHei" panose="02010609060101010101" pitchFamily="49" charset="-122"/>
            </a:endParaRPr>
          </a:p>
        </p:txBody>
      </p:sp>
      <p:sp>
        <p:nvSpPr>
          <p:cNvPr id="38919" name="Rectangle 7" descr="Recycled paper">
            <a:extLst>
              <a:ext uri="{FF2B5EF4-FFF2-40B4-BE49-F238E27FC236}">
                <a16:creationId xmlns:a16="http://schemas.microsoft.com/office/drawing/2014/main" xmlns="" id="{4D58D700-B7E6-4F3E-A214-8E462C3BB085}"/>
              </a:ext>
            </a:extLst>
          </p:cNvPr>
          <p:cNvSpPr>
            <a:spLocks noChangeArrowheads="1"/>
          </p:cNvSpPr>
          <p:nvPr/>
        </p:nvSpPr>
        <p:spPr bwMode="auto">
          <a:xfrm>
            <a:off x="5816941" y="1042816"/>
            <a:ext cx="2631319" cy="631203"/>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2800" b="1" dirty="0">
                <a:solidFill>
                  <a:schemeClr val="bg1"/>
                </a:solidFill>
                <a:ea typeface="SimHei" panose="02010609060101010101" pitchFamily="49" charset="-122"/>
              </a:rPr>
              <a:t>建於</a:t>
            </a:r>
            <a:r>
              <a:rPr lang="en-US" altLang="zh-TW" sz="2800" b="1" dirty="0">
                <a:solidFill>
                  <a:schemeClr val="bg1"/>
                </a:solidFill>
                <a:ea typeface="SimHei" panose="02010609060101010101" pitchFamily="49" charset="-122"/>
              </a:rPr>
              <a:t>20 BC-63 AD</a:t>
            </a:r>
            <a:endParaRPr lang="zh-TW" altLang="en-US" sz="2800" b="1" dirty="0">
              <a:solidFill>
                <a:schemeClr val="bg1"/>
              </a:solidFill>
              <a:ea typeface="SimHei" panose="02010609060101010101" pitchFamily="49" charset="-122"/>
            </a:endParaRPr>
          </a:p>
        </p:txBody>
      </p:sp>
      <p:sp>
        <p:nvSpPr>
          <p:cNvPr id="38921" name="Rectangle 9" descr="Parchment">
            <a:extLst>
              <a:ext uri="{FF2B5EF4-FFF2-40B4-BE49-F238E27FC236}">
                <a16:creationId xmlns:a16="http://schemas.microsoft.com/office/drawing/2014/main" xmlns="" id="{E9CF3961-E2A5-4953-83D0-DEC8EAF390AA}"/>
              </a:ext>
            </a:extLst>
          </p:cNvPr>
          <p:cNvSpPr>
            <a:spLocks noChangeArrowheads="1"/>
          </p:cNvSpPr>
          <p:nvPr/>
        </p:nvSpPr>
        <p:spPr bwMode="auto">
          <a:xfrm>
            <a:off x="405259" y="1727270"/>
            <a:ext cx="2735506" cy="575882"/>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dirty="0">
                <a:solidFill>
                  <a:schemeClr val="bg1"/>
                </a:solidFill>
                <a:latin typeface="SimHei" panose="02010609060101010101" pitchFamily="49" charset="-122"/>
                <a:ea typeface="SimHei" panose="02010609060101010101" pitchFamily="49" charset="-122"/>
              </a:rPr>
              <a:t>所羅門建造</a:t>
            </a:r>
          </a:p>
        </p:txBody>
      </p:sp>
      <p:sp>
        <p:nvSpPr>
          <p:cNvPr id="38922" name="Rectangle 10" descr="Parchment">
            <a:extLst>
              <a:ext uri="{FF2B5EF4-FFF2-40B4-BE49-F238E27FC236}">
                <a16:creationId xmlns:a16="http://schemas.microsoft.com/office/drawing/2014/main" xmlns="" id="{C264AA6C-2A8E-4576-9C07-F91B8369C027}"/>
              </a:ext>
            </a:extLst>
          </p:cNvPr>
          <p:cNvSpPr>
            <a:spLocks noChangeArrowheads="1"/>
          </p:cNvSpPr>
          <p:nvPr/>
        </p:nvSpPr>
        <p:spPr bwMode="auto">
          <a:xfrm>
            <a:off x="3309177" y="1727270"/>
            <a:ext cx="2435640" cy="647751"/>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b="1" dirty="0">
                <a:solidFill>
                  <a:schemeClr val="bg1"/>
                </a:solidFill>
                <a:latin typeface="SimHei" panose="02010609060101010101" pitchFamily="49" charset="-122"/>
                <a:ea typeface="SimHei" panose="02010609060101010101" pitchFamily="49" charset="-122"/>
              </a:rPr>
              <a:t>所羅巴伯建造</a:t>
            </a:r>
          </a:p>
        </p:txBody>
      </p:sp>
      <p:sp>
        <p:nvSpPr>
          <p:cNvPr id="38923" name="Rectangle 11" descr="Parchment">
            <a:extLst>
              <a:ext uri="{FF2B5EF4-FFF2-40B4-BE49-F238E27FC236}">
                <a16:creationId xmlns:a16="http://schemas.microsoft.com/office/drawing/2014/main" xmlns="" id="{BABF6F2A-70A4-4EC5-BF0C-17CCBD7FEECB}"/>
              </a:ext>
            </a:extLst>
          </p:cNvPr>
          <p:cNvSpPr>
            <a:spLocks noChangeArrowheads="1"/>
          </p:cNvSpPr>
          <p:nvPr/>
        </p:nvSpPr>
        <p:spPr bwMode="auto">
          <a:xfrm>
            <a:off x="5816941" y="1727270"/>
            <a:ext cx="2631318" cy="628312"/>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dirty="0">
                <a:solidFill>
                  <a:schemeClr val="bg1"/>
                </a:solidFill>
                <a:latin typeface="SimHei" panose="02010609060101010101" pitchFamily="49" charset="-122"/>
                <a:ea typeface="SimHei" panose="02010609060101010101" pitchFamily="49" charset="-122"/>
              </a:rPr>
              <a:t>大希律擴建</a:t>
            </a:r>
          </a:p>
        </p:txBody>
      </p:sp>
      <p:pic>
        <p:nvPicPr>
          <p:cNvPr id="38926" name="Picture 14" descr="illustration-zerubbabels-temple1">
            <a:extLst>
              <a:ext uri="{FF2B5EF4-FFF2-40B4-BE49-F238E27FC236}">
                <a16:creationId xmlns:a16="http://schemas.microsoft.com/office/drawing/2014/main" xmlns="" id="{CD44E9F8-7B8F-4632-B6C4-CCA2B277844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81" r="-275"/>
          <a:stretch/>
        </p:blipFill>
        <p:spPr bwMode="auto">
          <a:xfrm>
            <a:off x="3309175" y="2479296"/>
            <a:ext cx="1869111" cy="1840791"/>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38927" name="Picture 15" descr="temple-jerusalem-model">
            <a:extLst>
              <a:ext uri="{FF2B5EF4-FFF2-40B4-BE49-F238E27FC236}">
                <a16:creationId xmlns:a16="http://schemas.microsoft.com/office/drawing/2014/main" xmlns="" id="{5FE745A5-52A3-487C-AD7C-A894AB296A7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r="491"/>
          <a:stretch>
            <a:fillRect/>
          </a:stretch>
        </p:blipFill>
        <p:spPr bwMode="auto">
          <a:xfrm>
            <a:off x="5261467" y="2429971"/>
            <a:ext cx="3186792" cy="1890116"/>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8935" name="Rectangle 23" descr="Recycled paper">
            <a:extLst>
              <a:ext uri="{FF2B5EF4-FFF2-40B4-BE49-F238E27FC236}">
                <a16:creationId xmlns:a16="http://schemas.microsoft.com/office/drawing/2014/main" xmlns="" id="{DE0627E9-961F-40F5-84D7-7DF3AE121503}"/>
              </a:ext>
            </a:extLst>
          </p:cNvPr>
          <p:cNvSpPr>
            <a:spLocks noChangeArrowheads="1"/>
          </p:cNvSpPr>
          <p:nvPr/>
        </p:nvSpPr>
        <p:spPr bwMode="auto">
          <a:xfrm>
            <a:off x="417789" y="4394476"/>
            <a:ext cx="2722976" cy="774181"/>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600" b="1" dirty="0">
                <a:solidFill>
                  <a:schemeClr val="bg1"/>
                </a:solidFill>
                <a:ea typeface="PMingLiU" panose="02020500000000000000" pitchFamily="18" charset="-120"/>
              </a:rPr>
              <a:t>586</a:t>
            </a:r>
            <a:r>
              <a:rPr lang="en-US" altLang="zh-TW" sz="3600" b="1" dirty="0">
                <a:solidFill>
                  <a:schemeClr val="bg1"/>
                </a:solidFill>
                <a:ea typeface="SimHei" panose="02010609060101010101" pitchFamily="49" charset="-122"/>
              </a:rPr>
              <a:t> BC</a:t>
            </a:r>
            <a:r>
              <a:rPr lang="zh-TW" altLang="en-US" sz="3600" b="1" dirty="0">
                <a:solidFill>
                  <a:schemeClr val="bg1"/>
                </a:solidFill>
                <a:ea typeface="SimHei" panose="02010609060101010101" pitchFamily="49" charset="-122"/>
              </a:rPr>
              <a:t>被毀</a:t>
            </a:r>
          </a:p>
        </p:txBody>
      </p:sp>
      <p:sp>
        <p:nvSpPr>
          <p:cNvPr id="38936" name="Rectangle 24" descr="Recycled paper">
            <a:extLst>
              <a:ext uri="{FF2B5EF4-FFF2-40B4-BE49-F238E27FC236}">
                <a16:creationId xmlns:a16="http://schemas.microsoft.com/office/drawing/2014/main" xmlns="" id="{8146E7AD-E284-41FD-8EE2-74A0DD198F7E}"/>
              </a:ext>
            </a:extLst>
          </p:cNvPr>
          <p:cNvSpPr>
            <a:spLocks noChangeArrowheads="1"/>
          </p:cNvSpPr>
          <p:nvPr/>
        </p:nvSpPr>
        <p:spPr bwMode="auto">
          <a:xfrm>
            <a:off x="3309177" y="4394476"/>
            <a:ext cx="5139082" cy="737669"/>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600" b="1">
                <a:solidFill>
                  <a:schemeClr val="bg1"/>
                </a:solidFill>
                <a:ea typeface="PMingLiU" panose="02020500000000000000" pitchFamily="18" charset="-120"/>
              </a:rPr>
              <a:t>70 AD</a:t>
            </a:r>
            <a:r>
              <a:rPr lang="zh-TW" altLang="en-US" sz="3600" b="1">
                <a:solidFill>
                  <a:schemeClr val="bg1"/>
                </a:solidFill>
                <a:ea typeface="SimHei" panose="02010609060101010101" pitchFamily="49" charset="-122"/>
              </a:rPr>
              <a:t>被毀</a:t>
            </a:r>
          </a:p>
        </p:txBody>
      </p:sp>
      <p:sp>
        <p:nvSpPr>
          <p:cNvPr id="38938" name="Rectangle 26" descr="Parchment">
            <a:extLst>
              <a:ext uri="{FF2B5EF4-FFF2-40B4-BE49-F238E27FC236}">
                <a16:creationId xmlns:a16="http://schemas.microsoft.com/office/drawing/2014/main" xmlns="" id="{B0C77821-65C4-45B0-BEBD-8F854037843E}"/>
              </a:ext>
            </a:extLst>
          </p:cNvPr>
          <p:cNvSpPr>
            <a:spLocks noChangeArrowheads="1"/>
          </p:cNvSpPr>
          <p:nvPr/>
        </p:nvSpPr>
        <p:spPr bwMode="auto">
          <a:xfrm>
            <a:off x="3309177" y="5168658"/>
            <a:ext cx="5139081" cy="846050"/>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600" b="1">
                <a:solidFill>
                  <a:schemeClr val="bg1"/>
                </a:solidFill>
                <a:ea typeface="SimHei" panose="02010609060101010101" pitchFamily="49" charset="-122"/>
              </a:rPr>
              <a:t>By </a:t>
            </a:r>
            <a:r>
              <a:rPr lang="zh-TW" altLang="en-US" sz="3600" b="1">
                <a:solidFill>
                  <a:schemeClr val="bg1"/>
                </a:solidFill>
                <a:latin typeface="SimHei" panose="02010609060101010101" pitchFamily="49" charset="-122"/>
                <a:ea typeface="SimHei" panose="02010609060101010101" pitchFamily="49" charset="-122"/>
              </a:rPr>
              <a:t>羅馬將軍提多</a:t>
            </a:r>
          </a:p>
        </p:txBody>
      </p:sp>
      <p:sp>
        <p:nvSpPr>
          <p:cNvPr id="38939" name="Rectangle 27" descr="Newsprint">
            <a:extLst>
              <a:ext uri="{FF2B5EF4-FFF2-40B4-BE49-F238E27FC236}">
                <a16:creationId xmlns:a16="http://schemas.microsoft.com/office/drawing/2014/main" xmlns="" id="{E15022E8-35E8-4858-BAA1-27F85853A3E8}"/>
              </a:ext>
            </a:extLst>
          </p:cNvPr>
          <p:cNvSpPr>
            <a:spLocks noChangeArrowheads="1"/>
          </p:cNvSpPr>
          <p:nvPr/>
        </p:nvSpPr>
        <p:spPr bwMode="auto">
          <a:xfrm>
            <a:off x="8629444" y="312271"/>
            <a:ext cx="2919824" cy="705592"/>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dirty="0">
                <a:solidFill>
                  <a:schemeClr val="bg1"/>
                </a:solidFill>
                <a:latin typeface="SimHei" panose="02010609060101010101" pitchFamily="49" charset="-122"/>
                <a:ea typeface="SimHei" panose="02010609060101010101" pitchFamily="49" charset="-122"/>
              </a:rPr>
              <a:t>第三聖殿</a:t>
            </a:r>
          </a:p>
        </p:txBody>
      </p:sp>
      <p:sp>
        <p:nvSpPr>
          <p:cNvPr id="38940" name="Rectangle 28" descr="Recycled paper">
            <a:extLst>
              <a:ext uri="{FF2B5EF4-FFF2-40B4-BE49-F238E27FC236}">
                <a16:creationId xmlns:a16="http://schemas.microsoft.com/office/drawing/2014/main" xmlns="" id="{F2C03B9B-196F-4EA5-AA43-51457AF94090}"/>
              </a:ext>
            </a:extLst>
          </p:cNvPr>
          <p:cNvSpPr>
            <a:spLocks noChangeArrowheads="1"/>
          </p:cNvSpPr>
          <p:nvPr/>
        </p:nvSpPr>
        <p:spPr bwMode="auto">
          <a:xfrm>
            <a:off x="8629444" y="1069336"/>
            <a:ext cx="2919824" cy="586065"/>
          </a:xfrm>
          <a:prstGeom prst="rect">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a:solidFill>
                  <a:schemeClr val="bg1"/>
                </a:solidFill>
                <a:latin typeface="SimHei" panose="02010609060101010101" pitchFamily="49" charset="-122"/>
                <a:ea typeface="SimHei" panose="02010609060101010101" pitchFamily="49" charset="-122"/>
              </a:rPr>
              <a:t>千禧年</a:t>
            </a:r>
          </a:p>
        </p:txBody>
      </p:sp>
      <p:sp>
        <p:nvSpPr>
          <p:cNvPr id="38941" name="Rectangle 29" descr="Parchment">
            <a:extLst>
              <a:ext uri="{FF2B5EF4-FFF2-40B4-BE49-F238E27FC236}">
                <a16:creationId xmlns:a16="http://schemas.microsoft.com/office/drawing/2014/main" xmlns="" id="{62E7A0B2-DBEE-47BD-B59C-9F95BF4D7C4E}"/>
              </a:ext>
            </a:extLst>
          </p:cNvPr>
          <p:cNvSpPr>
            <a:spLocks noChangeArrowheads="1"/>
          </p:cNvSpPr>
          <p:nvPr/>
        </p:nvSpPr>
        <p:spPr bwMode="auto">
          <a:xfrm>
            <a:off x="8629444" y="1727270"/>
            <a:ext cx="2919825" cy="628312"/>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600" b="1" dirty="0">
                <a:solidFill>
                  <a:schemeClr val="bg1"/>
                </a:solidFill>
                <a:latin typeface="SimHei" panose="02010609060101010101" pitchFamily="49" charset="-122"/>
                <a:ea typeface="SimHei" panose="02010609060101010101" pitchFamily="49" charset="-122"/>
              </a:rPr>
              <a:t>以西結的異象</a:t>
            </a:r>
          </a:p>
        </p:txBody>
      </p:sp>
      <p:pic>
        <p:nvPicPr>
          <p:cNvPr id="38942" name="Picture 30" descr="tempul lui solomon">
            <a:extLst>
              <a:ext uri="{FF2B5EF4-FFF2-40B4-BE49-F238E27FC236}">
                <a16:creationId xmlns:a16="http://schemas.microsoft.com/office/drawing/2014/main" xmlns="" id="{F56EF257-4C1E-4E33-9E41-4F24FE5D03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t="1775"/>
          <a:stretch>
            <a:fillRect/>
          </a:stretch>
        </p:blipFill>
        <p:spPr bwMode="auto">
          <a:xfrm>
            <a:off x="208524" y="2375021"/>
            <a:ext cx="2932241" cy="1947586"/>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8943" name="Rectangle 31" descr="Parchment">
            <a:extLst>
              <a:ext uri="{FF2B5EF4-FFF2-40B4-BE49-F238E27FC236}">
                <a16:creationId xmlns:a16="http://schemas.microsoft.com/office/drawing/2014/main" xmlns="" id="{874A717C-E97A-4BBC-97A0-F5B6B156C318}"/>
              </a:ext>
            </a:extLst>
          </p:cNvPr>
          <p:cNvSpPr>
            <a:spLocks noChangeArrowheads="1"/>
          </p:cNvSpPr>
          <p:nvPr/>
        </p:nvSpPr>
        <p:spPr bwMode="auto">
          <a:xfrm>
            <a:off x="372916" y="5240526"/>
            <a:ext cx="2767850" cy="774181"/>
          </a:xfrm>
          <a:prstGeom prst="rect">
            <a:avLst/>
          </a:prstGeom>
          <a:blipFill dpi="0" rotWithShape="1">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TW" sz="3600" b="1" dirty="0">
                <a:solidFill>
                  <a:schemeClr val="bg1"/>
                </a:solidFill>
                <a:ea typeface="SimHei" panose="02010609060101010101" pitchFamily="49" charset="-122"/>
              </a:rPr>
              <a:t>By </a:t>
            </a:r>
            <a:r>
              <a:rPr lang="zh-TW" altLang="en-US" sz="3600" b="1" dirty="0">
                <a:solidFill>
                  <a:schemeClr val="bg1"/>
                </a:solidFill>
                <a:latin typeface="SimHei" panose="02010609060101010101" pitchFamily="49" charset="-122"/>
                <a:ea typeface="SimHei" panose="02010609060101010101" pitchFamily="49" charset="-122"/>
              </a:rPr>
              <a:t>巴比倫王</a:t>
            </a:r>
          </a:p>
        </p:txBody>
      </p:sp>
    </p:spTree>
    <p:extLst>
      <p:ext uri="{BB962C8B-B14F-4D97-AF65-F5344CB8AC3E}">
        <p14:creationId xmlns:p14="http://schemas.microsoft.com/office/powerpoint/2010/main" val="15350793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2C1FED21-5771-48BF-B8FF-F2D38683ED93}"/>
              </a:ext>
            </a:extLst>
          </p:cNvPr>
          <p:cNvSpPr/>
          <p:nvPr/>
        </p:nvSpPr>
        <p:spPr>
          <a:xfrm>
            <a:off x="-3313" y="133770"/>
            <a:ext cx="12191999" cy="6398290"/>
          </a:xfrm>
          <a:prstGeom prst="rect">
            <a:avLst/>
          </a:prstGeom>
        </p:spPr>
        <p:txBody>
          <a:bodyPr wrap="square">
            <a:spAutoFit/>
          </a:bodyPr>
          <a:lstStyle/>
          <a:p>
            <a:r>
              <a:rPr lang="en-US" sz="3400" dirty="0"/>
              <a:t>　</a:t>
            </a:r>
            <a:r>
              <a:rPr lang="en-US" sz="3400" b="1" dirty="0"/>
              <a:t>　</a:t>
            </a:r>
            <a:r>
              <a:rPr lang="en-US" sz="3600" b="1" dirty="0">
                <a:solidFill>
                  <a:srgbClr val="FFC000"/>
                </a:solidFill>
                <a:latin typeface="SimSun" panose="02010600030101010101" pitchFamily="2" charset="-122"/>
                <a:ea typeface="SimSun" panose="02010600030101010101" pitchFamily="2" charset="-122"/>
              </a:rPr>
              <a:t>﹝1﹞第一批(拉1-2章):</a:t>
            </a:r>
            <a:r>
              <a:rPr lang="en-US" sz="3600" b="1" dirty="0" err="1">
                <a:solidFill>
                  <a:srgbClr val="FFFF00"/>
                </a:solidFill>
                <a:latin typeface="SimSun" panose="02010600030101010101" pitchFamily="2" charset="-122"/>
                <a:ea typeface="SimSun" panose="02010600030101010101" pitchFamily="2" charset="-122"/>
              </a:rPr>
              <a:t>古列王元年下诏，由所罗巴伯领导</a:t>
            </a:r>
            <a:r>
              <a:rPr lang="en-US" sz="3600" b="1" dirty="0">
                <a:solidFill>
                  <a:srgbClr val="FFFF00"/>
                </a:solidFill>
                <a:latin typeface="SimSun" panose="02010600030101010101" pitchFamily="2" charset="-122"/>
                <a:ea typeface="SimSun" panose="02010600030101010101" pitchFamily="2" charset="-122"/>
              </a:rPr>
              <a:t>(主前536年)，</a:t>
            </a:r>
            <a:r>
              <a:rPr lang="en-US" sz="3600" b="1" dirty="0" err="1">
                <a:solidFill>
                  <a:srgbClr val="FFFF00"/>
                </a:solidFill>
                <a:latin typeface="SimSun" panose="02010600030101010101" pitchFamily="2" charset="-122"/>
                <a:ea typeface="SimSun" panose="02010600030101010101" pitchFamily="2" charset="-122"/>
              </a:rPr>
              <a:t>他是大卫的后裔。这批归回计有</a:t>
            </a:r>
            <a:r>
              <a:rPr lang="ja-JP" altLang="en-US" sz="3600" b="1" dirty="0">
                <a:solidFill>
                  <a:srgbClr val="FFFF00"/>
                </a:solidFill>
                <a:latin typeface="SimSun" panose="02010600030101010101" pitchFamily="2" charset="-122"/>
                <a:ea typeface="SimSun" panose="02010600030101010101" pitchFamily="2" charset="-122"/>
              </a:rPr>
              <a:t>会众</a:t>
            </a:r>
            <a:r>
              <a:rPr lang="en-US" altLang="ja-JP" sz="3600" b="1" dirty="0">
                <a:solidFill>
                  <a:srgbClr val="FFFF00"/>
                </a:solidFill>
                <a:latin typeface="SimSun" panose="02010600030101010101" pitchFamily="2" charset="-122"/>
                <a:ea typeface="SimSun" panose="02010600030101010101" pitchFamily="2" charset="-122"/>
              </a:rPr>
              <a:t>42,360</a:t>
            </a:r>
            <a:r>
              <a:rPr lang="en-US" sz="3600" b="1" dirty="0">
                <a:solidFill>
                  <a:srgbClr val="FFFF00"/>
                </a:solidFill>
                <a:latin typeface="SimSun" panose="02010600030101010101" pitchFamily="2" charset="-122"/>
                <a:ea typeface="SimSun" panose="02010600030101010101" pitchFamily="2" charset="-122"/>
              </a:rPr>
              <a:t>人</a:t>
            </a:r>
            <a:r>
              <a:rPr lang="en-US" sz="3600" b="1" dirty="0">
                <a:solidFill>
                  <a:srgbClr val="FFC000"/>
                </a:solidFill>
                <a:latin typeface="SimSun" panose="02010600030101010101" pitchFamily="2" charset="-122"/>
                <a:ea typeface="SimSun" panose="02010600030101010101" pitchFamily="2" charset="-122"/>
              </a:rPr>
              <a:t>(拉2:64)，</a:t>
            </a:r>
            <a:r>
              <a:rPr lang="en-US" sz="3600" b="1" dirty="0" err="1">
                <a:solidFill>
                  <a:schemeClr val="accent1">
                    <a:lumMod val="40000"/>
                    <a:lumOff val="60000"/>
                  </a:schemeClr>
                </a:solidFill>
                <a:latin typeface="SimSun" panose="02010600030101010101" pitchFamily="2" charset="-122"/>
                <a:ea typeface="SimSun" panose="02010600030101010101" pitchFamily="2" charset="-122"/>
              </a:rPr>
              <a:t>从这时开始，归回的人被称为</a:t>
            </a:r>
            <a:r>
              <a:rPr lang="en-US" sz="3600" b="1" dirty="0" err="1">
                <a:solidFill>
                  <a:srgbClr val="FF0000"/>
                </a:solidFill>
                <a:latin typeface="SimSun" panose="02010600030101010101" pitchFamily="2" charset="-122"/>
                <a:ea typeface="SimSun" panose="02010600030101010101" pitchFamily="2" charset="-122"/>
              </a:rPr>
              <a:t>犹太人</a:t>
            </a:r>
            <a:r>
              <a:rPr lang="en-US" sz="3600" b="1" dirty="0">
                <a:solidFill>
                  <a:schemeClr val="accent1">
                    <a:lumMod val="40000"/>
                    <a:lumOff val="60000"/>
                  </a:schemeClr>
                </a:solidFill>
                <a:latin typeface="SimSun" panose="02010600030101010101" pitchFamily="2" charset="-122"/>
                <a:ea typeface="SimSun" panose="02010600030101010101" pitchFamily="2" charset="-122"/>
              </a:rPr>
              <a:t>。</a:t>
            </a:r>
          </a:p>
          <a:p>
            <a:r>
              <a:rPr lang="en-US" sz="3600" b="1" dirty="0">
                <a:latin typeface="SimSun" panose="02010600030101010101" pitchFamily="2" charset="-122"/>
                <a:ea typeface="SimSun" panose="02010600030101010101" pitchFamily="2" charset="-122"/>
              </a:rPr>
              <a:t> </a:t>
            </a:r>
          </a:p>
          <a:p>
            <a:r>
              <a:rPr lang="en-US" sz="3600" b="1" dirty="0">
                <a:latin typeface="SimSun" panose="02010600030101010101" pitchFamily="2" charset="-122"/>
                <a:ea typeface="SimSun" panose="02010600030101010101" pitchFamily="2" charset="-122"/>
              </a:rPr>
              <a:t>　　</a:t>
            </a:r>
            <a:r>
              <a:rPr lang="en-US" sz="3600" b="1" dirty="0">
                <a:solidFill>
                  <a:srgbClr val="FFC000"/>
                </a:solidFill>
                <a:latin typeface="SimSun" panose="02010600030101010101" pitchFamily="2" charset="-122"/>
                <a:ea typeface="SimSun" panose="02010600030101010101" pitchFamily="2" charset="-122"/>
              </a:rPr>
              <a:t>﹝2﹞第二批(拉7-8章):</a:t>
            </a:r>
            <a:r>
              <a:rPr lang="en-US" sz="3600" b="1" dirty="0" err="1">
                <a:solidFill>
                  <a:srgbClr val="FFFF00"/>
                </a:solidFill>
                <a:latin typeface="SimSun" panose="02010600030101010101" pitchFamily="2" charset="-122"/>
                <a:ea typeface="SimSun" panose="02010600030101010101" pitchFamily="2" charset="-122"/>
              </a:rPr>
              <a:t>由以斯拉领导</a:t>
            </a:r>
            <a:r>
              <a:rPr lang="en-US" sz="3600" b="1" dirty="0">
                <a:solidFill>
                  <a:srgbClr val="FFFF00"/>
                </a:solidFill>
                <a:latin typeface="SimSun" panose="02010600030101010101" pitchFamily="2" charset="-122"/>
                <a:ea typeface="SimSun" panose="02010600030101010101" pitchFamily="2" charset="-122"/>
              </a:rPr>
              <a:t>(主前457年),</a:t>
            </a:r>
            <a:r>
              <a:rPr lang="en-US" sz="3600" b="1" dirty="0" err="1">
                <a:solidFill>
                  <a:srgbClr val="FFFF00"/>
                </a:solidFill>
                <a:latin typeface="SimSun" panose="02010600030101010101" pitchFamily="2" charset="-122"/>
                <a:ea typeface="SimSun" panose="02010600030101010101" pitchFamily="2" charset="-122"/>
              </a:rPr>
              <a:t>以斯拉从波斯王亚达薛西得权柄和鼓励，再领导百姓</a:t>
            </a:r>
            <a:r>
              <a:rPr lang="en-US" sz="3600" b="1" dirty="0">
                <a:solidFill>
                  <a:srgbClr val="FFFF00"/>
                </a:solidFill>
                <a:latin typeface="SimSun" panose="02010600030101010101" pitchFamily="2" charset="-122"/>
                <a:ea typeface="SimSun" panose="02010600030101010101" pitchFamily="2" charset="-122"/>
              </a:rPr>
              <a:t>(男丁1,496人) </a:t>
            </a:r>
            <a:r>
              <a:rPr lang="en-US" sz="3600" b="1" dirty="0" err="1">
                <a:solidFill>
                  <a:srgbClr val="FFFF00"/>
                </a:solidFill>
                <a:latin typeface="SimSun" panose="02010600030101010101" pitchFamily="2" charset="-122"/>
                <a:ea typeface="SimSun" panose="02010600030101010101" pitchFamily="2" charset="-122"/>
              </a:rPr>
              <a:t>离开巴比伦回国。好像摩西领百姓出埃及一样</a:t>
            </a:r>
            <a:r>
              <a:rPr lang="en-US" sz="3600" b="1" dirty="0">
                <a:solidFill>
                  <a:srgbClr val="FFFF00"/>
                </a:solidFill>
                <a:latin typeface="SimSun" panose="02010600030101010101" pitchFamily="2" charset="-122"/>
                <a:ea typeface="SimSun" panose="02010600030101010101" pitchFamily="2" charset="-122"/>
              </a:rPr>
              <a:t>。</a:t>
            </a:r>
          </a:p>
          <a:p>
            <a:r>
              <a:rPr lang="en-US" sz="3600" b="1" dirty="0">
                <a:latin typeface="SimSun" panose="02010600030101010101" pitchFamily="2" charset="-122"/>
                <a:ea typeface="SimSun" panose="02010600030101010101" pitchFamily="2" charset="-122"/>
              </a:rPr>
              <a:t> </a:t>
            </a:r>
          </a:p>
          <a:p>
            <a:r>
              <a:rPr lang="en-US" sz="3600" b="1" dirty="0">
                <a:latin typeface="SimSun" panose="02010600030101010101" pitchFamily="2" charset="-122"/>
                <a:ea typeface="SimSun" panose="02010600030101010101" pitchFamily="2" charset="-122"/>
              </a:rPr>
              <a:t>　　</a:t>
            </a:r>
            <a:r>
              <a:rPr lang="en-US" sz="3600" b="1" dirty="0">
                <a:solidFill>
                  <a:srgbClr val="FFC000"/>
                </a:solidFill>
                <a:latin typeface="SimSun" panose="02010600030101010101" pitchFamily="2" charset="-122"/>
                <a:ea typeface="SimSun" panose="02010600030101010101" pitchFamily="2" charset="-122"/>
              </a:rPr>
              <a:t>﹝3﹞第三批尼(1-5章):</a:t>
            </a:r>
            <a:r>
              <a:rPr lang="en-US" sz="3600" b="1" dirty="0" err="1">
                <a:solidFill>
                  <a:srgbClr val="FFFF00"/>
                </a:solidFill>
                <a:latin typeface="SimSun" panose="02010600030101010101" pitchFamily="2" charset="-122"/>
                <a:ea typeface="SimSun" panose="02010600030101010101" pitchFamily="2" charset="-122"/>
              </a:rPr>
              <a:t>尼希米在波斯做</a:t>
            </a:r>
            <a:r>
              <a:rPr lang="ja-JP" altLang="en-US" sz="3600" b="1" dirty="0">
                <a:solidFill>
                  <a:srgbClr val="FFFF00"/>
                </a:solidFill>
                <a:latin typeface="SimSun" panose="02010600030101010101" pitchFamily="2" charset="-122"/>
                <a:ea typeface="SimSun" panose="02010600030101010101" pitchFamily="2" charset="-122"/>
              </a:rPr>
              <a:t>王酒政</a:t>
            </a:r>
            <a:r>
              <a:rPr lang="en-US" sz="3600" b="1" dirty="0">
                <a:solidFill>
                  <a:srgbClr val="FFFF00"/>
                </a:solidFill>
                <a:latin typeface="SimSun" panose="02010600030101010101" pitchFamily="2" charset="-122"/>
                <a:ea typeface="SimSun" panose="02010600030101010101" pitchFamily="2" charset="-122"/>
              </a:rPr>
              <a:t>，但他很怜悯以色列人的混乱。主前444年他领民归回重建耶路撒冷城墙。 14年后 主前432年，尼希米第2次归回。</a:t>
            </a:r>
          </a:p>
          <a:p>
            <a:pPr>
              <a:lnSpc>
                <a:spcPts val="1500"/>
              </a:lnSpc>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96292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ja-JP" altLang="en-US" sz="6600" b="1" dirty="0">
                <a:solidFill>
                  <a:srgbClr val="FF0000"/>
                </a:solidFill>
                <a:latin typeface="SimSun" panose="02010600030101010101" pitchFamily="2" charset="-122"/>
                <a:ea typeface="SimSun" panose="02010600030101010101" pitchFamily="2" charset="-122"/>
              </a:rPr>
              <a:t>回归与重建</a:t>
            </a:r>
            <a:endParaRPr lang="en-US" sz="6600" b="1" dirty="0">
              <a:solidFill>
                <a:srgbClr val="FF0000"/>
              </a:solidFill>
              <a:latin typeface="SimSun" panose="02010600030101010101" pitchFamily="2" charset="-122"/>
              <a:ea typeface="SimSun" panose="02010600030101010101" pitchFamily="2" charset="-122"/>
            </a:endParaRPr>
          </a:p>
        </p:txBody>
      </p:sp>
      <p:sp>
        <p:nvSpPr>
          <p:cNvPr id="3" name="Content Placeholder 2"/>
          <p:cNvSpPr>
            <a:spLocks noGrp="1"/>
          </p:cNvSpPr>
          <p:nvPr>
            <p:ph idx="1"/>
          </p:nvPr>
        </p:nvSpPr>
        <p:spPr>
          <a:xfrm>
            <a:off x="347472" y="1728216"/>
            <a:ext cx="11640312" cy="4595051"/>
          </a:xfrm>
        </p:spPr>
        <p:txBody>
          <a:bodyPr>
            <a:normAutofit/>
          </a:bodyPr>
          <a:lstStyle/>
          <a:p>
            <a:pPr marL="0" indent="0">
              <a:buNone/>
            </a:pPr>
            <a:r>
              <a:rPr lang="en-US" altLang="zh-CN" sz="4400" b="1" dirty="0" smtClean="0">
                <a:solidFill>
                  <a:srgbClr val="FFFF00"/>
                </a:solidFill>
                <a:latin typeface="SimSun" panose="02010600030101010101" pitchFamily="2" charset="-122"/>
                <a:ea typeface="SimSun" panose="02010600030101010101" pitchFamily="2" charset="-122"/>
              </a:rPr>
              <a:t>1.</a:t>
            </a:r>
            <a:r>
              <a:rPr lang="zh-CN" altLang="en-US" sz="4400" b="1" dirty="0" smtClean="0">
                <a:solidFill>
                  <a:srgbClr val="FFFF00"/>
                </a:solidFill>
                <a:latin typeface="SimSun" panose="02010600030101010101" pitchFamily="2" charset="-122"/>
                <a:ea typeface="SimSun" panose="02010600030101010101" pitchFamily="2" charset="-122"/>
              </a:rPr>
              <a:t>重</a:t>
            </a:r>
            <a:r>
              <a:rPr lang="zh-CN" altLang="en-US" sz="4400" b="1" dirty="0">
                <a:solidFill>
                  <a:srgbClr val="FFFF00"/>
                </a:solidFill>
                <a:latin typeface="SimSun" panose="02010600030101010101" pitchFamily="2" charset="-122"/>
                <a:ea typeface="SimSun" panose="02010600030101010101" pitchFamily="2" charset="-122"/>
              </a:rPr>
              <a:t>回旧地</a:t>
            </a:r>
            <a:r>
              <a:rPr lang="zh-CN" altLang="en-US" sz="4400" b="1" dirty="0">
                <a:solidFill>
                  <a:srgbClr val="FFC000"/>
                </a:solidFill>
                <a:latin typeface="SimSun" panose="02010600030101010101" pitchFamily="2" charset="-122"/>
                <a:ea typeface="SimSun" panose="02010600030101010101" pitchFamily="2" charset="-122"/>
              </a:rPr>
              <a:t>（一～二）</a:t>
            </a:r>
            <a:r>
              <a:rPr lang="en-US" altLang="zh-CN" sz="4400" b="1" dirty="0">
                <a:solidFill>
                  <a:srgbClr val="FFFF00"/>
                </a:solidFill>
                <a:latin typeface="SimSun" panose="02010600030101010101" pitchFamily="2" charset="-122"/>
                <a:ea typeface="SimSun" panose="02010600030101010101" pitchFamily="2" charset="-122"/>
              </a:rPr>
              <a:t>——</a:t>
            </a:r>
            <a:r>
              <a:rPr lang="zh-CN" altLang="en-US" sz="4400" b="1" dirty="0">
                <a:solidFill>
                  <a:srgbClr val="FFFF00"/>
                </a:solidFill>
                <a:latin typeface="SimSun" panose="02010600030101010101" pitchFamily="2" charset="-122"/>
                <a:ea typeface="SimSun" panose="02010600030101010101" pitchFamily="2" charset="-122"/>
              </a:rPr>
              <a:t>返回立约之基础。</a:t>
            </a:r>
          </a:p>
          <a:p>
            <a:pPr marL="0" indent="0">
              <a:buNone/>
            </a:pPr>
            <a:r>
              <a:rPr lang="en-US" altLang="zh-CN" sz="4400" b="1" dirty="0" smtClean="0">
                <a:solidFill>
                  <a:srgbClr val="FFFF00"/>
                </a:solidFill>
                <a:latin typeface="SimSun" panose="02010600030101010101" pitchFamily="2" charset="-122"/>
                <a:ea typeface="SimSun" panose="02010600030101010101" pitchFamily="2" charset="-122"/>
              </a:rPr>
              <a:t>2.</a:t>
            </a:r>
            <a:r>
              <a:rPr lang="zh-CN" altLang="en-US" sz="4400" b="1" dirty="0" smtClean="0">
                <a:solidFill>
                  <a:srgbClr val="FFFF00"/>
                </a:solidFill>
                <a:latin typeface="SimSun" panose="02010600030101010101" pitchFamily="2" charset="-122"/>
                <a:ea typeface="SimSun" panose="02010600030101010101" pitchFamily="2" charset="-122"/>
              </a:rPr>
              <a:t>重</a:t>
            </a:r>
            <a:r>
              <a:rPr lang="zh-CN" altLang="en-US" sz="4400" b="1" dirty="0">
                <a:solidFill>
                  <a:srgbClr val="FFFF00"/>
                </a:solidFill>
                <a:latin typeface="SimSun" panose="02010600030101010101" pitchFamily="2" charset="-122"/>
                <a:ea typeface="SimSun" panose="02010600030101010101" pitchFamily="2" charset="-122"/>
              </a:rPr>
              <a:t>修祭坛</a:t>
            </a:r>
            <a:r>
              <a:rPr lang="zh-CN" altLang="en-US" sz="4400" b="1" dirty="0">
                <a:solidFill>
                  <a:srgbClr val="FFC000"/>
                </a:solidFill>
                <a:latin typeface="SimSun" panose="02010600030101010101" pitchFamily="2" charset="-122"/>
                <a:ea typeface="SimSun" panose="02010600030101010101" pitchFamily="2" charset="-122"/>
              </a:rPr>
              <a:t>（三</a:t>
            </a:r>
            <a:r>
              <a:rPr lang="en-US" altLang="zh-CN" sz="4400" b="1" dirty="0">
                <a:solidFill>
                  <a:srgbClr val="FFC000"/>
                </a:solidFill>
                <a:latin typeface="SimSun" panose="02010600030101010101" pitchFamily="2" charset="-122"/>
                <a:ea typeface="SimSun" panose="02010600030101010101" pitchFamily="2" charset="-122"/>
              </a:rPr>
              <a:t>1</a:t>
            </a:r>
            <a:r>
              <a:rPr lang="zh-CN" altLang="en-US" sz="4400" b="1" dirty="0">
                <a:solidFill>
                  <a:srgbClr val="FFC000"/>
                </a:solidFill>
                <a:latin typeface="SimSun" panose="02010600030101010101" pitchFamily="2" charset="-122"/>
                <a:ea typeface="SimSun" panose="02010600030101010101" pitchFamily="2" charset="-122"/>
              </a:rPr>
              <a:t>～</a:t>
            </a:r>
            <a:r>
              <a:rPr lang="en-US" altLang="zh-CN" sz="4400" b="1" dirty="0">
                <a:solidFill>
                  <a:srgbClr val="FFC000"/>
                </a:solidFill>
                <a:latin typeface="SimSun" panose="02010600030101010101" pitchFamily="2" charset="-122"/>
                <a:ea typeface="SimSun" panose="02010600030101010101" pitchFamily="2" charset="-122"/>
              </a:rPr>
              <a:t>6</a:t>
            </a:r>
            <a:r>
              <a:rPr lang="zh-CN" altLang="en-US" sz="4400" b="1" dirty="0">
                <a:solidFill>
                  <a:srgbClr val="FFC000"/>
                </a:solidFill>
                <a:latin typeface="SimSun" panose="02010600030101010101" pitchFamily="2" charset="-122"/>
                <a:ea typeface="SimSun" panose="02010600030101010101" pitchFamily="2" charset="-122"/>
              </a:rPr>
              <a:t>）</a:t>
            </a:r>
            <a:r>
              <a:rPr lang="en-US" altLang="zh-CN" sz="4400" b="1" dirty="0">
                <a:solidFill>
                  <a:srgbClr val="FFFF00"/>
                </a:solidFill>
                <a:latin typeface="SimSun" panose="02010600030101010101" pitchFamily="2" charset="-122"/>
                <a:ea typeface="SimSun" panose="02010600030101010101" pitchFamily="2" charset="-122"/>
              </a:rPr>
              <a:t>——</a:t>
            </a:r>
            <a:r>
              <a:rPr lang="zh-CN" altLang="en-US" sz="4400" b="1" dirty="0">
                <a:solidFill>
                  <a:srgbClr val="FFFF00"/>
                </a:solidFill>
                <a:latin typeface="SimSun" panose="02010600030101010101" pitchFamily="2" charset="-122"/>
                <a:ea typeface="SimSun" panose="02010600030101010101" pitchFamily="2" charset="-122"/>
              </a:rPr>
              <a:t>再度效忠。</a:t>
            </a:r>
          </a:p>
          <a:p>
            <a:pPr marL="0" indent="0">
              <a:buNone/>
            </a:pPr>
            <a:r>
              <a:rPr lang="en-US" altLang="zh-CN" sz="4400" b="1" dirty="0" smtClean="0">
                <a:solidFill>
                  <a:srgbClr val="FFFF00"/>
                </a:solidFill>
                <a:latin typeface="SimSun" panose="02010600030101010101" pitchFamily="2" charset="-122"/>
                <a:ea typeface="SimSun" panose="02010600030101010101" pitchFamily="2" charset="-122"/>
              </a:rPr>
              <a:t>3.</a:t>
            </a:r>
            <a:r>
              <a:rPr lang="zh-CN" altLang="en-US" sz="4400" b="1" dirty="0" smtClean="0">
                <a:solidFill>
                  <a:srgbClr val="FFFF00"/>
                </a:solidFill>
                <a:latin typeface="SimSun" panose="02010600030101010101" pitchFamily="2" charset="-122"/>
                <a:ea typeface="SimSun" panose="02010600030101010101" pitchFamily="2" charset="-122"/>
              </a:rPr>
              <a:t>重</a:t>
            </a:r>
            <a:r>
              <a:rPr lang="zh-CN" altLang="en-US" sz="4400" b="1" dirty="0">
                <a:solidFill>
                  <a:srgbClr val="FFFF00"/>
                </a:solidFill>
                <a:latin typeface="SimSun" panose="02010600030101010101" pitchFamily="2" charset="-122"/>
                <a:ea typeface="SimSun" panose="02010600030101010101" pitchFamily="2" charset="-122"/>
              </a:rPr>
              <a:t>建圣殿</a:t>
            </a:r>
            <a:r>
              <a:rPr lang="zh-CN" altLang="en-US" sz="4400" b="1" dirty="0">
                <a:solidFill>
                  <a:srgbClr val="FFC000"/>
                </a:solidFill>
                <a:latin typeface="SimSun" panose="02010600030101010101" pitchFamily="2" charset="-122"/>
                <a:ea typeface="SimSun" panose="02010600030101010101" pitchFamily="2" charset="-122"/>
              </a:rPr>
              <a:t>（三</a:t>
            </a:r>
            <a:r>
              <a:rPr lang="en-US" altLang="zh-CN" sz="4400" b="1" dirty="0">
                <a:solidFill>
                  <a:srgbClr val="FFC000"/>
                </a:solidFill>
                <a:latin typeface="SimSun" panose="02010600030101010101" pitchFamily="2" charset="-122"/>
                <a:ea typeface="SimSun" panose="02010600030101010101" pitchFamily="2" charset="-122"/>
              </a:rPr>
              <a:t>8</a:t>
            </a:r>
            <a:r>
              <a:rPr lang="zh-CN" altLang="en-US" sz="4400" b="1" dirty="0">
                <a:solidFill>
                  <a:srgbClr val="FFC000"/>
                </a:solidFill>
                <a:latin typeface="SimSun" panose="02010600030101010101" pitchFamily="2" charset="-122"/>
                <a:ea typeface="SimSun" panose="02010600030101010101" pitchFamily="2" charset="-122"/>
              </a:rPr>
              <a:t>～</a:t>
            </a:r>
            <a:r>
              <a:rPr lang="en-US" altLang="zh-CN" sz="4400" b="1" dirty="0">
                <a:solidFill>
                  <a:srgbClr val="FFC000"/>
                </a:solidFill>
                <a:latin typeface="SimSun" panose="02010600030101010101" pitchFamily="2" charset="-122"/>
                <a:ea typeface="SimSun" panose="02010600030101010101" pitchFamily="2" charset="-122"/>
              </a:rPr>
              <a:t>13</a:t>
            </a:r>
            <a:r>
              <a:rPr lang="zh-CN" altLang="en-US" sz="4400" b="1" dirty="0">
                <a:solidFill>
                  <a:srgbClr val="FFC000"/>
                </a:solidFill>
                <a:latin typeface="SimSun" panose="02010600030101010101" pitchFamily="2" charset="-122"/>
                <a:ea typeface="SimSun" panose="02010600030101010101" pitchFamily="2" charset="-122"/>
              </a:rPr>
              <a:t>）</a:t>
            </a:r>
            <a:r>
              <a:rPr lang="en-US" altLang="zh-CN" sz="4400" b="1" dirty="0">
                <a:solidFill>
                  <a:srgbClr val="FFFF00"/>
                </a:solidFill>
                <a:latin typeface="SimSun" panose="02010600030101010101" pitchFamily="2" charset="-122"/>
                <a:ea typeface="SimSun" panose="02010600030101010101" pitchFamily="2" charset="-122"/>
              </a:rPr>
              <a:t>——</a:t>
            </a:r>
            <a:r>
              <a:rPr lang="zh-CN" altLang="en-US" sz="4400" b="1" dirty="0">
                <a:solidFill>
                  <a:srgbClr val="FFFF00"/>
                </a:solidFill>
                <a:latin typeface="SimSun" panose="02010600030101010101" pitchFamily="2" charset="-122"/>
                <a:ea typeface="SimSun" panose="02010600030101010101" pitchFamily="2" charset="-122"/>
              </a:rPr>
              <a:t>事奉与见证。</a:t>
            </a:r>
          </a:p>
          <a:p>
            <a:pPr marL="0" indent="0">
              <a:buNone/>
            </a:pPr>
            <a:r>
              <a:rPr lang="en-US" altLang="zh-CN" sz="4400" b="1" dirty="0" smtClean="0">
                <a:solidFill>
                  <a:srgbClr val="FFFF00"/>
                </a:solidFill>
                <a:latin typeface="SimSun" panose="02010600030101010101" pitchFamily="2" charset="-122"/>
                <a:ea typeface="SimSun" panose="02010600030101010101" pitchFamily="2" charset="-122"/>
              </a:rPr>
              <a:t>4</a:t>
            </a:r>
            <a:r>
              <a:rPr lang="en-US" altLang="zh-CN" sz="4400" b="1" dirty="0">
                <a:solidFill>
                  <a:srgbClr val="FFFF00"/>
                </a:solidFill>
                <a:latin typeface="SimSun" panose="02010600030101010101" pitchFamily="2" charset="-122"/>
                <a:ea typeface="SimSun" panose="02010600030101010101" pitchFamily="2" charset="-122"/>
              </a:rPr>
              <a:t>.</a:t>
            </a:r>
            <a:r>
              <a:rPr lang="zh-CN" altLang="en-US" sz="4400" b="1" dirty="0" smtClean="0">
                <a:solidFill>
                  <a:srgbClr val="FFFF00"/>
                </a:solidFill>
                <a:latin typeface="SimSun" panose="02010600030101010101" pitchFamily="2" charset="-122"/>
                <a:ea typeface="SimSun" panose="02010600030101010101" pitchFamily="2" charset="-122"/>
              </a:rPr>
              <a:t>勇</a:t>
            </a:r>
            <a:r>
              <a:rPr lang="zh-CN" altLang="en-US" sz="4400" b="1" dirty="0">
                <a:solidFill>
                  <a:srgbClr val="FFFF00"/>
                </a:solidFill>
                <a:latin typeface="SimSun" panose="02010600030101010101" pitchFamily="2" charset="-122"/>
                <a:ea typeface="SimSun" panose="02010600030101010101" pitchFamily="2" charset="-122"/>
              </a:rPr>
              <a:t>抗仇敌</a:t>
            </a:r>
            <a:r>
              <a:rPr lang="zh-CN" altLang="en-US" sz="4400" b="1" dirty="0">
                <a:solidFill>
                  <a:srgbClr val="FFC000"/>
                </a:solidFill>
                <a:latin typeface="SimSun" panose="02010600030101010101" pitchFamily="2" charset="-122"/>
                <a:ea typeface="SimSun" panose="02010600030101010101" pitchFamily="2" charset="-122"/>
              </a:rPr>
              <a:t>（四）</a:t>
            </a:r>
            <a:r>
              <a:rPr lang="en-US" altLang="zh-CN" sz="4400" b="1" dirty="0">
                <a:solidFill>
                  <a:srgbClr val="FFFF00"/>
                </a:solidFill>
                <a:latin typeface="SimSun" panose="02010600030101010101" pitchFamily="2" charset="-122"/>
                <a:ea typeface="SimSun" panose="02010600030101010101" pitchFamily="2" charset="-122"/>
              </a:rPr>
              <a:t>——</a:t>
            </a:r>
            <a:r>
              <a:rPr lang="zh-CN" altLang="en-US" sz="4400" b="1" dirty="0">
                <a:solidFill>
                  <a:srgbClr val="FFFF00"/>
                </a:solidFill>
                <a:latin typeface="SimSun" panose="02010600030101010101" pitchFamily="2" charset="-122"/>
                <a:ea typeface="SimSun" panose="02010600030101010101" pitchFamily="2" charset="-122"/>
              </a:rPr>
              <a:t>信心的试炼。</a:t>
            </a:r>
          </a:p>
          <a:p>
            <a:pPr marL="0" indent="0">
              <a:buNone/>
            </a:pPr>
            <a:r>
              <a:rPr lang="en-US" altLang="zh-CN" sz="4400" b="1" dirty="0" smtClean="0">
                <a:solidFill>
                  <a:srgbClr val="FFFF00"/>
                </a:solidFill>
                <a:latin typeface="SimSun" panose="02010600030101010101" pitchFamily="2" charset="-122"/>
                <a:ea typeface="SimSun" panose="02010600030101010101" pitchFamily="2" charset="-122"/>
              </a:rPr>
              <a:t>5</a:t>
            </a:r>
            <a:r>
              <a:rPr lang="en-US" altLang="zh-CN" sz="4400" b="1" dirty="0">
                <a:solidFill>
                  <a:srgbClr val="FFFF00"/>
                </a:solidFill>
                <a:latin typeface="SimSun" panose="02010600030101010101" pitchFamily="2" charset="-122"/>
                <a:ea typeface="SimSun" panose="02010600030101010101" pitchFamily="2" charset="-122"/>
              </a:rPr>
              <a:t>.</a:t>
            </a:r>
            <a:r>
              <a:rPr lang="zh-CN" altLang="en-US" sz="4400" b="1" dirty="0" smtClean="0">
                <a:solidFill>
                  <a:srgbClr val="FFFF00"/>
                </a:solidFill>
                <a:latin typeface="SimSun" panose="02010600030101010101" pitchFamily="2" charset="-122"/>
                <a:ea typeface="SimSun" panose="02010600030101010101" pitchFamily="2" charset="-122"/>
              </a:rPr>
              <a:t>兴</a:t>
            </a:r>
            <a:r>
              <a:rPr lang="zh-CN" altLang="en-US" sz="4400" b="1" dirty="0">
                <a:solidFill>
                  <a:srgbClr val="FFFF00"/>
                </a:solidFill>
                <a:latin typeface="SimSun" panose="02010600030101010101" pitchFamily="2" charset="-122"/>
                <a:ea typeface="SimSun" panose="02010600030101010101" pitchFamily="2" charset="-122"/>
              </a:rPr>
              <a:t>起先知</a:t>
            </a:r>
            <a:r>
              <a:rPr lang="zh-CN" altLang="en-US" sz="4400" b="1" dirty="0">
                <a:solidFill>
                  <a:srgbClr val="FFC000"/>
                </a:solidFill>
                <a:latin typeface="SimSun" panose="02010600030101010101" pitchFamily="2" charset="-122"/>
                <a:ea typeface="SimSun" panose="02010600030101010101" pitchFamily="2" charset="-122"/>
              </a:rPr>
              <a:t>（五</a:t>
            </a:r>
            <a:r>
              <a:rPr lang="en-US" altLang="zh-CN" sz="4400" b="1" dirty="0">
                <a:solidFill>
                  <a:srgbClr val="FFC000"/>
                </a:solidFill>
                <a:latin typeface="SimSun" panose="02010600030101010101" pitchFamily="2" charset="-122"/>
                <a:ea typeface="SimSun" panose="02010600030101010101" pitchFamily="2" charset="-122"/>
              </a:rPr>
              <a:t>1</a:t>
            </a:r>
            <a:r>
              <a:rPr lang="zh-CN" altLang="en-US" sz="4400" b="1" dirty="0">
                <a:solidFill>
                  <a:srgbClr val="FFC000"/>
                </a:solidFill>
                <a:latin typeface="SimSun" panose="02010600030101010101" pitchFamily="2" charset="-122"/>
                <a:ea typeface="SimSun" panose="02010600030101010101" pitchFamily="2" charset="-122"/>
              </a:rPr>
              <a:t>～六</a:t>
            </a:r>
            <a:r>
              <a:rPr lang="en-US" altLang="zh-CN" sz="4400" b="1" dirty="0">
                <a:solidFill>
                  <a:srgbClr val="FFC000"/>
                </a:solidFill>
                <a:latin typeface="SimSun" panose="02010600030101010101" pitchFamily="2" charset="-122"/>
                <a:ea typeface="SimSun" panose="02010600030101010101" pitchFamily="2" charset="-122"/>
              </a:rPr>
              <a:t>14</a:t>
            </a:r>
            <a:r>
              <a:rPr lang="zh-CN" altLang="en-US" sz="4400" b="1" dirty="0">
                <a:solidFill>
                  <a:srgbClr val="FFC000"/>
                </a:solidFill>
                <a:latin typeface="SimSun" panose="02010600030101010101" pitchFamily="2" charset="-122"/>
                <a:ea typeface="SimSun" panose="02010600030101010101" pitchFamily="2" charset="-122"/>
              </a:rPr>
              <a:t>）</a:t>
            </a:r>
            <a:r>
              <a:rPr lang="en-US" altLang="zh-CN" sz="4400" b="1" dirty="0">
                <a:solidFill>
                  <a:srgbClr val="FFFF00"/>
                </a:solidFill>
                <a:latin typeface="SimSun" panose="02010600030101010101" pitchFamily="2" charset="-122"/>
                <a:ea typeface="SimSun" panose="02010600030101010101" pitchFamily="2" charset="-122"/>
              </a:rPr>
              <a:t>——</a:t>
            </a:r>
            <a:r>
              <a:rPr lang="zh-CN" altLang="en-US" sz="4400" b="1" dirty="0">
                <a:solidFill>
                  <a:srgbClr val="FFFF00"/>
                </a:solidFill>
                <a:latin typeface="SimSun" panose="02010600030101010101" pitchFamily="2" charset="-122"/>
                <a:ea typeface="SimSun" panose="02010600030101010101" pitchFamily="2" charset="-122"/>
              </a:rPr>
              <a:t>需要神的话语。</a:t>
            </a:r>
          </a:p>
          <a:p>
            <a:pPr marL="0" indent="0">
              <a:buNone/>
            </a:pPr>
            <a:r>
              <a:rPr lang="en-US" altLang="zh-CN" sz="4400" b="1" dirty="0" smtClean="0">
                <a:solidFill>
                  <a:srgbClr val="FFFF00"/>
                </a:solidFill>
                <a:latin typeface="SimSun" panose="02010600030101010101" pitchFamily="2" charset="-122"/>
                <a:ea typeface="SimSun" panose="02010600030101010101" pitchFamily="2" charset="-122"/>
              </a:rPr>
              <a:t>6</a:t>
            </a:r>
            <a:r>
              <a:rPr lang="en-US" altLang="zh-CN" sz="4400" b="1" dirty="0">
                <a:solidFill>
                  <a:srgbClr val="FFFF00"/>
                </a:solidFill>
                <a:latin typeface="SimSun" panose="02010600030101010101" pitchFamily="2" charset="-122"/>
                <a:ea typeface="SimSun" panose="02010600030101010101" pitchFamily="2" charset="-122"/>
              </a:rPr>
              <a:t>.</a:t>
            </a:r>
            <a:r>
              <a:rPr lang="zh-CN" altLang="en-US" sz="4400" b="1" dirty="0" smtClean="0">
                <a:solidFill>
                  <a:srgbClr val="FFFF00"/>
                </a:solidFill>
                <a:latin typeface="SimSun" panose="02010600030101010101" pitchFamily="2" charset="-122"/>
                <a:ea typeface="SimSun" panose="02010600030101010101" pitchFamily="2" charset="-122"/>
              </a:rPr>
              <a:t>全</a:t>
            </a:r>
            <a:r>
              <a:rPr lang="zh-CN" altLang="en-US" sz="4400" b="1" dirty="0">
                <a:solidFill>
                  <a:srgbClr val="FFFF00"/>
                </a:solidFill>
                <a:latin typeface="SimSun" panose="02010600030101010101" pitchFamily="2" charset="-122"/>
                <a:ea typeface="SimSun" panose="02010600030101010101" pitchFamily="2" charset="-122"/>
              </a:rPr>
              <a:t>部竣工</a:t>
            </a:r>
            <a:r>
              <a:rPr lang="zh-CN" altLang="en-US" sz="4400" b="1" dirty="0">
                <a:solidFill>
                  <a:srgbClr val="FFC000"/>
                </a:solidFill>
                <a:latin typeface="SimSun" panose="02010600030101010101" pitchFamily="2" charset="-122"/>
                <a:ea typeface="SimSun" panose="02010600030101010101" pitchFamily="2" charset="-122"/>
              </a:rPr>
              <a:t>（六</a:t>
            </a:r>
            <a:r>
              <a:rPr lang="en-US" altLang="zh-CN" sz="4400" b="1" dirty="0">
                <a:solidFill>
                  <a:srgbClr val="FFC000"/>
                </a:solidFill>
                <a:latin typeface="SimSun" panose="02010600030101010101" pitchFamily="2" charset="-122"/>
                <a:ea typeface="SimSun" panose="02010600030101010101" pitchFamily="2" charset="-122"/>
              </a:rPr>
              <a:t>15</a:t>
            </a:r>
            <a:r>
              <a:rPr lang="zh-CN" altLang="en-US" sz="4400" b="1" dirty="0">
                <a:solidFill>
                  <a:srgbClr val="FFC000"/>
                </a:solidFill>
                <a:latin typeface="SimSun" panose="02010600030101010101" pitchFamily="2" charset="-122"/>
                <a:ea typeface="SimSun" panose="02010600030101010101" pitchFamily="2" charset="-122"/>
              </a:rPr>
              <a:t>～</a:t>
            </a:r>
            <a:r>
              <a:rPr lang="en-US" altLang="zh-CN" sz="4400" b="1" dirty="0">
                <a:solidFill>
                  <a:srgbClr val="FFC000"/>
                </a:solidFill>
                <a:latin typeface="SimSun" panose="02010600030101010101" pitchFamily="2" charset="-122"/>
                <a:ea typeface="SimSun" panose="02010600030101010101" pitchFamily="2" charset="-122"/>
              </a:rPr>
              <a:t>22</a:t>
            </a:r>
            <a:r>
              <a:rPr lang="zh-CN" altLang="en-US" sz="4400" b="1" dirty="0">
                <a:solidFill>
                  <a:srgbClr val="FFC000"/>
                </a:solidFill>
                <a:latin typeface="SimSun" panose="02010600030101010101" pitchFamily="2" charset="-122"/>
                <a:ea typeface="SimSun" panose="02010600030101010101" pitchFamily="2" charset="-122"/>
              </a:rPr>
              <a:t>）</a:t>
            </a:r>
            <a:r>
              <a:rPr lang="en-US" altLang="zh-CN" sz="4400" b="1" dirty="0">
                <a:solidFill>
                  <a:srgbClr val="FFFF00"/>
                </a:solidFill>
                <a:latin typeface="SimSun" panose="02010600030101010101" pitchFamily="2" charset="-122"/>
                <a:ea typeface="SimSun" panose="02010600030101010101" pitchFamily="2" charset="-122"/>
              </a:rPr>
              <a:t>——</a:t>
            </a:r>
            <a:r>
              <a:rPr lang="zh-CN" altLang="en-US" sz="4400" b="1" dirty="0">
                <a:solidFill>
                  <a:srgbClr val="FFFF00"/>
                </a:solidFill>
                <a:latin typeface="SimSun" panose="02010600030101010101" pitchFamily="2" charset="-122"/>
                <a:ea typeface="SimSun" panose="02010600030101010101" pitchFamily="2" charset="-122"/>
              </a:rPr>
              <a:t>信心的凯旋。</a:t>
            </a:r>
          </a:p>
          <a:p>
            <a:endParaRPr lang="en-US" dirty="0"/>
          </a:p>
        </p:txBody>
      </p:sp>
      <p:sp>
        <p:nvSpPr>
          <p:cNvPr id="4" name="Line 4">
            <a:extLst>
              <a:ext uri="{FF2B5EF4-FFF2-40B4-BE49-F238E27FC236}">
                <a16:creationId xmlns:a16="http://schemas.microsoft.com/office/drawing/2014/main" xmlns="" id="{1E6134DF-6059-466F-88C3-0BE0D9E14D83}"/>
              </a:ext>
            </a:extLst>
          </p:cNvPr>
          <p:cNvSpPr>
            <a:spLocks noChangeShapeType="1"/>
          </p:cNvSpPr>
          <p:nvPr/>
        </p:nvSpPr>
        <p:spPr bwMode="auto">
          <a:xfrm>
            <a:off x="0" y="1265497"/>
            <a:ext cx="12192000" cy="20781"/>
          </a:xfrm>
          <a:prstGeom prst="line">
            <a:avLst/>
          </a:prstGeom>
          <a:noFill/>
          <a:ln w="762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Line 4">
            <a:extLst>
              <a:ext uri="{FF2B5EF4-FFF2-40B4-BE49-F238E27FC236}">
                <a16:creationId xmlns:a16="http://schemas.microsoft.com/office/drawing/2014/main" xmlns="" id="{9D5218B5-40DF-4E5A-8E04-3D56929D2F0A}"/>
              </a:ext>
            </a:extLst>
          </p:cNvPr>
          <p:cNvSpPr>
            <a:spLocks noChangeShapeType="1"/>
          </p:cNvSpPr>
          <p:nvPr/>
        </p:nvSpPr>
        <p:spPr bwMode="auto">
          <a:xfrm flipV="1">
            <a:off x="0" y="1511998"/>
            <a:ext cx="12192000" cy="3464"/>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3661409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ja-JP" altLang="en-US" sz="6600" b="1" dirty="0">
                <a:solidFill>
                  <a:srgbClr val="FF0000"/>
                </a:solidFill>
                <a:latin typeface="SimSun" panose="02010600030101010101" pitchFamily="2" charset="-122"/>
                <a:ea typeface="SimSun" panose="02010600030101010101" pitchFamily="2" charset="-122"/>
              </a:rPr>
              <a:t>模范的事奉</a:t>
            </a:r>
            <a:endParaRPr lang="en-US" sz="6600" b="1" dirty="0">
              <a:solidFill>
                <a:srgbClr val="FF0000"/>
              </a:solidFill>
              <a:latin typeface="SimSun" panose="02010600030101010101" pitchFamily="2" charset="-122"/>
              <a:ea typeface="SimSun" panose="02010600030101010101" pitchFamily="2" charset="-122"/>
            </a:endParaRPr>
          </a:p>
        </p:txBody>
      </p:sp>
      <p:sp>
        <p:nvSpPr>
          <p:cNvPr id="3" name="Content Placeholder 2"/>
          <p:cNvSpPr>
            <a:spLocks noGrp="1"/>
          </p:cNvSpPr>
          <p:nvPr>
            <p:ph idx="1"/>
          </p:nvPr>
        </p:nvSpPr>
        <p:spPr>
          <a:xfrm>
            <a:off x="393192" y="1917065"/>
            <a:ext cx="11686032" cy="4351338"/>
          </a:xfrm>
        </p:spPr>
        <p:txBody>
          <a:bodyPr>
            <a:noAutofit/>
          </a:bodyPr>
          <a:lstStyle/>
          <a:p>
            <a:pPr marL="0" indent="0">
              <a:buNone/>
            </a:pPr>
            <a:r>
              <a:rPr lang="en-US" altLang="zh-CN" sz="4000" b="1" dirty="0" smtClean="0">
                <a:solidFill>
                  <a:srgbClr val="FFC000"/>
                </a:solidFill>
                <a:latin typeface="SimSun" panose="02010600030101010101" pitchFamily="2" charset="-122"/>
                <a:ea typeface="SimSun" panose="02010600030101010101" pitchFamily="2" charset="-122"/>
              </a:rPr>
              <a:t>1.</a:t>
            </a:r>
            <a:r>
              <a:rPr lang="zh-CN" altLang="en-US" sz="4000" b="1" dirty="0" smtClean="0">
                <a:solidFill>
                  <a:srgbClr val="FFC000"/>
                </a:solidFill>
                <a:latin typeface="SimSun" panose="02010600030101010101" pitchFamily="2" charset="-122"/>
                <a:ea typeface="SimSun" panose="02010600030101010101" pitchFamily="2" charset="-122"/>
              </a:rPr>
              <a:t>以</a:t>
            </a:r>
            <a:r>
              <a:rPr lang="zh-CN" altLang="en-US" sz="4000" b="1" dirty="0">
                <a:solidFill>
                  <a:srgbClr val="FFC000"/>
                </a:solidFill>
                <a:latin typeface="SimSun" panose="02010600030101010101" pitchFamily="2" charset="-122"/>
                <a:ea typeface="SimSun" panose="02010600030101010101" pitchFamily="2" charset="-122"/>
              </a:rPr>
              <a:t>斯拉之准备工夫（七章</a:t>
            </a:r>
            <a:r>
              <a:rPr lang="zh-CN" altLang="en-US" sz="4000" b="1" dirty="0" smtClean="0">
                <a:solidFill>
                  <a:srgbClr val="FFC000"/>
                </a:solidFill>
                <a:latin typeface="SimSun" panose="02010600030101010101" pitchFamily="2" charset="-122"/>
                <a:ea typeface="SimSun" panose="02010600030101010101" pitchFamily="2" charset="-122"/>
              </a:rPr>
              <a:t>）</a:t>
            </a:r>
            <a:endParaRPr lang="en-US" altLang="zh-CN" sz="4000" b="1" dirty="0">
              <a:solidFill>
                <a:srgbClr val="FFC000"/>
              </a:solidFill>
              <a:latin typeface="SimSun" panose="02010600030101010101" pitchFamily="2" charset="-122"/>
              <a:ea typeface="SimSun" panose="02010600030101010101" pitchFamily="2" charset="-122"/>
            </a:endParaRPr>
          </a:p>
          <a:p>
            <a:pPr marL="0" indent="0">
              <a:buNone/>
            </a:pPr>
            <a:r>
              <a:rPr lang="zh-CN" altLang="en-US" sz="3600" b="1" dirty="0" smtClean="0">
                <a:solidFill>
                  <a:srgbClr val="FFFF00"/>
                </a:solidFill>
                <a:latin typeface="SimSun" panose="02010600030101010101" pitchFamily="2" charset="-122"/>
                <a:ea typeface="SimSun" panose="02010600030101010101" pitchFamily="2" charset="-122"/>
              </a:rPr>
              <a:t>（</a:t>
            </a:r>
            <a:r>
              <a:rPr lang="en-US" altLang="zh-CN" sz="3600" b="1" dirty="0">
                <a:solidFill>
                  <a:srgbClr val="FFFF00"/>
                </a:solidFill>
                <a:latin typeface="SimSun" panose="02010600030101010101" pitchFamily="2" charset="-122"/>
                <a:ea typeface="SimSun" panose="02010600030101010101" pitchFamily="2" charset="-122"/>
              </a:rPr>
              <a:t>a</a:t>
            </a:r>
            <a:r>
              <a:rPr lang="zh-CN" altLang="en-US" sz="3600" b="1" dirty="0">
                <a:solidFill>
                  <a:srgbClr val="FFFF00"/>
                </a:solidFill>
                <a:latin typeface="SimSun" panose="02010600030101010101" pitchFamily="2" charset="-122"/>
                <a:ea typeface="SimSun" panose="02010600030101010101" pitchFamily="2" charset="-122"/>
              </a:rPr>
              <a:t>）考究神的话</a:t>
            </a:r>
            <a:r>
              <a:rPr lang="zh-CN" altLang="en-US" sz="3600" b="1" dirty="0" smtClean="0">
                <a:solidFill>
                  <a:srgbClr val="FFFF00"/>
                </a:solidFill>
                <a:latin typeface="SimSun" panose="02010600030101010101" pitchFamily="2" charset="-122"/>
                <a:ea typeface="SimSun" panose="02010600030101010101" pitchFamily="2" charset="-122"/>
              </a:rPr>
              <a:t>。（</a:t>
            </a:r>
            <a:r>
              <a:rPr lang="en-US" altLang="zh-CN" sz="3600" b="1" dirty="0">
                <a:solidFill>
                  <a:srgbClr val="FFFF00"/>
                </a:solidFill>
                <a:latin typeface="SimSun" panose="02010600030101010101" pitchFamily="2" charset="-122"/>
                <a:ea typeface="SimSun" panose="02010600030101010101" pitchFamily="2" charset="-122"/>
              </a:rPr>
              <a:t>b</a:t>
            </a:r>
            <a:r>
              <a:rPr lang="zh-CN" altLang="en-US" sz="3600" b="1" dirty="0">
                <a:solidFill>
                  <a:srgbClr val="FFFF00"/>
                </a:solidFill>
                <a:latin typeface="SimSun" panose="02010600030101010101" pitchFamily="2" charset="-122"/>
                <a:ea typeface="SimSun" panose="02010600030101010101" pitchFamily="2" charset="-122"/>
              </a:rPr>
              <a:t>）遵行神的话</a:t>
            </a:r>
            <a:r>
              <a:rPr lang="zh-CN" altLang="en-US" sz="3600" b="1" dirty="0" smtClean="0">
                <a:solidFill>
                  <a:srgbClr val="FFFF00"/>
                </a:solidFill>
                <a:latin typeface="SimSun" panose="02010600030101010101" pitchFamily="2" charset="-122"/>
                <a:ea typeface="SimSun" panose="02010600030101010101" pitchFamily="2" charset="-122"/>
              </a:rPr>
              <a:t>。（</a:t>
            </a:r>
            <a:r>
              <a:rPr lang="en-US" altLang="zh-CN" sz="3600" b="1" dirty="0">
                <a:solidFill>
                  <a:srgbClr val="FFFF00"/>
                </a:solidFill>
                <a:latin typeface="SimSun" panose="02010600030101010101" pitchFamily="2" charset="-122"/>
                <a:ea typeface="SimSun" panose="02010600030101010101" pitchFamily="2" charset="-122"/>
              </a:rPr>
              <a:t>c</a:t>
            </a:r>
            <a:r>
              <a:rPr lang="zh-CN" altLang="en-US" sz="3600" b="1" dirty="0">
                <a:solidFill>
                  <a:srgbClr val="FFFF00"/>
                </a:solidFill>
                <a:latin typeface="SimSun" panose="02010600030101010101" pitchFamily="2" charset="-122"/>
                <a:ea typeface="SimSun" panose="02010600030101010101" pitchFamily="2" charset="-122"/>
              </a:rPr>
              <a:t>）教训百姓。</a:t>
            </a:r>
          </a:p>
          <a:p>
            <a:pPr marL="0" indent="0">
              <a:buNone/>
            </a:pPr>
            <a:r>
              <a:rPr lang="en-US" altLang="zh-CN" sz="4000" b="1" dirty="0" smtClean="0">
                <a:solidFill>
                  <a:srgbClr val="FFC000"/>
                </a:solidFill>
                <a:latin typeface="SimSun" panose="02010600030101010101" pitchFamily="2" charset="-122"/>
                <a:ea typeface="SimSun" panose="02010600030101010101" pitchFamily="2" charset="-122"/>
              </a:rPr>
              <a:t>2</a:t>
            </a:r>
            <a:r>
              <a:rPr lang="en-US" altLang="zh-CN" sz="4000" b="1" dirty="0">
                <a:solidFill>
                  <a:srgbClr val="FFC000"/>
                </a:solidFill>
                <a:latin typeface="SimSun" panose="02010600030101010101" pitchFamily="2" charset="-122"/>
                <a:ea typeface="SimSun" panose="02010600030101010101" pitchFamily="2" charset="-122"/>
              </a:rPr>
              <a:t>.</a:t>
            </a:r>
            <a:r>
              <a:rPr lang="zh-CN" altLang="en-US" sz="4000" b="1" dirty="0" smtClean="0">
                <a:solidFill>
                  <a:srgbClr val="FFC000"/>
                </a:solidFill>
                <a:latin typeface="SimSun" panose="02010600030101010101" pitchFamily="2" charset="-122"/>
                <a:ea typeface="SimSun" panose="02010600030101010101" pitchFamily="2" charset="-122"/>
              </a:rPr>
              <a:t>以</a:t>
            </a:r>
            <a:r>
              <a:rPr lang="zh-CN" altLang="en-US" sz="4000" b="1" dirty="0">
                <a:solidFill>
                  <a:srgbClr val="FFC000"/>
                </a:solidFill>
                <a:latin typeface="SimSun" panose="02010600030101010101" pitchFamily="2" charset="-122"/>
                <a:ea typeface="SimSun" panose="02010600030101010101" pitchFamily="2" charset="-122"/>
              </a:rPr>
              <a:t>斯拉之宣告禁食（八章</a:t>
            </a:r>
            <a:r>
              <a:rPr lang="zh-CN" altLang="en-US" sz="4000" b="1" dirty="0" smtClean="0">
                <a:solidFill>
                  <a:srgbClr val="FFC000"/>
                </a:solidFill>
                <a:latin typeface="SimSun" panose="02010600030101010101" pitchFamily="2" charset="-122"/>
                <a:ea typeface="SimSun" panose="02010600030101010101" pitchFamily="2" charset="-122"/>
              </a:rPr>
              <a:t>）</a:t>
            </a:r>
            <a:endParaRPr lang="en-US" altLang="zh-CN" sz="4000" b="1" dirty="0" smtClean="0">
              <a:solidFill>
                <a:srgbClr val="FFC000"/>
              </a:solidFill>
              <a:latin typeface="SimSun" panose="02010600030101010101" pitchFamily="2" charset="-122"/>
              <a:ea typeface="SimSun" panose="02010600030101010101" pitchFamily="2" charset="-122"/>
            </a:endParaRPr>
          </a:p>
          <a:p>
            <a:pPr marL="0" indent="0">
              <a:buNone/>
            </a:pPr>
            <a:r>
              <a:rPr lang="en-US" altLang="zh-CN" sz="4000" b="1" dirty="0" smtClean="0">
                <a:solidFill>
                  <a:srgbClr val="FFC000"/>
                </a:solidFill>
                <a:latin typeface="SimSun" panose="02010600030101010101" pitchFamily="2" charset="-122"/>
                <a:ea typeface="SimSun" panose="02010600030101010101" pitchFamily="2" charset="-122"/>
              </a:rPr>
              <a:t>3</a:t>
            </a:r>
            <a:r>
              <a:rPr lang="en-US" altLang="zh-CN" sz="4000" b="1" dirty="0">
                <a:solidFill>
                  <a:srgbClr val="FFC000"/>
                </a:solidFill>
                <a:latin typeface="SimSun" panose="02010600030101010101" pitchFamily="2" charset="-122"/>
                <a:ea typeface="SimSun" panose="02010600030101010101" pitchFamily="2" charset="-122"/>
              </a:rPr>
              <a:t>.</a:t>
            </a:r>
            <a:r>
              <a:rPr lang="zh-CN" altLang="en-US" sz="4000" b="1" dirty="0" smtClean="0">
                <a:solidFill>
                  <a:srgbClr val="FFC000"/>
                </a:solidFill>
                <a:latin typeface="SimSun" panose="02010600030101010101" pitchFamily="2" charset="-122"/>
                <a:ea typeface="SimSun" panose="02010600030101010101" pitchFamily="2" charset="-122"/>
              </a:rPr>
              <a:t>以</a:t>
            </a:r>
            <a:r>
              <a:rPr lang="zh-CN" altLang="en-US" sz="4000" b="1" dirty="0">
                <a:solidFill>
                  <a:srgbClr val="FFC000"/>
                </a:solidFill>
                <a:latin typeface="SimSun" panose="02010600030101010101" pitchFamily="2" charset="-122"/>
                <a:ea typeface="SimSun" panose="02010600030101010101" pitchFamily="2" charset="-122"/>
              </a:rPr>
              <a:t>斯拉之绝不妥协（九章</a:t>
            </a:r>
            <a:r>
              <a:rPr lang="zh-CN" altLang="en-US" sz="4000" b="1" dirty="0" smtClean="0">
                <a:solidFill>
                  <a:srgbClr val="FFC000"/>
                </a:solidFill>
                <a:latin typeface="SimSun" panose="02010600030101010101" pitchFamily="2" charset="-122"/>
                <a:ea typeface="SimSun" panose="02010600030101010101" pitchFamily="2" charset="-122"/>
              </a:rPr>
              <a:t>）</a:t>
            </a:r>
            <a:endParaRPr lang="en-US" altLang="zh-CN" sz="4000" b="1" dirty="0" smtClean="0">
              <a:solidFill>
                <a:srgbClr val="FFC000"/>
              </a:solidFill>
              <a:latin typeface="SimSun" panose="02010600030101010101" pitchFamily="2" charset="-122"/>
              <a:ea typeface="SimSun" panose="02010600030101010101" pitchFamily="2" charset="-122"/>
            </a:endParaRPr>
          </a:p>
          <a:p>
            <a:pPr marL="0" indent="0">
              <a:buNone/>
            </a:pPr>
            <a:r>
              <a:rPr lang="en-US" altLang="zh-CN" sz="4000" b="1" dirty="0" smtClean="0">
                <a:solidFill>
                  <a:srgbClr val="FFC000"/>
                </a:solidFill>
                <a:latin typeface="SimSun" panose="02010600030101010101" pitchFamily="2" charset="-122"/>
                <a:ea typeface="SimSun" panose="02010600030101010101" pitchFamily="2" charset="-122"/>
              </a:rPr>
              <a:t>4</a:t>
            </a:r>
            <a:r>
              <a:rPr lang="en-US" altLang="zh-CN" sz="4000" b="1" dirty="0">
                <a:solidFill>
                  <a:srgbClr val="FFC000"/>
                </a:solidFill>
                <a:latin typeface="SimSun" panose="02010600030101010101" pitchFamily="2" charset="-122"/>
                <a:ea typeface="SimSun" panose="02010600030101010101" pitchFamily="2" charset="-122"/>
              </a:rPr>
              <a:t>.</a:t>
            </a:r>
            <a:r>
              <a:rPr lang="zh-CN" altLang="en-US" sz="4000" b="1" dirty="0" smtClean="0">
                <a:solidFill>
                  <a:srgbClr val="FFC000"/>
                </a:solidFill>
                <a:latin typeface="SimSun" panose="02010600030101010101" pitchFamily="2" charset="-122"/>
                <a:ea typeface="SimSun" panose="02010600030101010101" pitchFamily="2" charset="-122"/>
              </a:rPr>
              <a:t>以</a:t>
            </a:r>
            <a:r>
              <a:rPr lang="zh-CN" altLang="en-US" sz="4000" b="1" dirty="0">
                <a:solidFill>
                  <a:srgbClr val="FFC000"/>
                </a:solidFill>
                <a:latin typeface="SimSun" panose="02010600030101010101" pitchFamily="2" charset="-122"/>
                <a:ea typeface="SimSun" panose="02010600030101010101" pitchFamily="2" charset="-122"/>
              </a:rPr>
              <a:t>斯拉要民再分别为圣（十章）</a:t>
            </a:r>
          </a:p>
          <a:p>
            <a:pPr marL="0" indent="0">
              <a:buNone/>
            </a:pPr>
            <a:r>
              <a:rPr lang="zh-CN" altLang="en-US" sz="3600" b="1" dirty="0" smtClean="0">
                <a:solidFill>
                  <a:srgbClr val="FFFF00"/>
                </a:solidFill>
                <a:latin typeface="SimSun" panose="02010600030101010101" pitchFamily="2" charset="-122"/>
                <a:ea typeface="SimSun" panose="02010600030101010101" pitchFamily="2" charset="-122"/>
              </a:rPr>
              <a:t>（</a:t>
            </a:r>
            <a:r>
              <a:rPr lang="en-US" altLang="zh-CN" sz="3600" b="1" dirty="0">
                <a:solidFill>
                  <a:srgbClr val="FFFF00"/>
                </a:solidFill>
                <a:latin typeface="SimSun" panose="02010600030101010101" pitchFamily="2" charset="-122"/>
                <a:ea typeface="SimSun" panose="02010600030101010101" pitchFamily="2" charset="-122"/>
              </a:rPr>
              <a:t>a</a:t>
            </a:r>
            <a:r>
              <a:rPr lang="zh-CN" altLang="en-US" sz="3600" b="1" dirty="0">
                <a:solidFill>
                  <a:srgbClr val="FFFF00"/>
                </a:solidFill>
                <a:latin typeface="SimSun" panose="02010600030101010101" pitchFamily="2" charset="-122"/>
                <a:ea typeface="SimSun" panose="02010600030101010101" pitchFamily="2" charset="-122"/>
              </a:rPr>
              <a:t>）认</a:t>
            </a:r>
            <a:r>
              <a:rPr lang="zh-CN" altLang="en-US" sz="3600" b="1" dirty="0" smtClean="0">
                <a:solidFill>
                  <a:srgbClr val="FFFF00"/>
                </a:solidFill>
                <a:latin typeface="SimSun" panose="02010600030101010101" pitchFamily="2" charset="-122"/>
                <a:ea typeface="SimSun" panose="02010600030101010101" pitchFamily="2" charset="-122"/>
              </a:rPr>
              <a:t>罪</a:t>
            </a:r>
            <a:r>
              <a:rPr lang="zh-CN" altLang="en-US" sz="3600" b="1" dirty="0">
                <a:solidFill>
                  <a:srgbClr val="FFFF00"/>
                </a:solidFill>
                <a:latin typeface="SimSun" panose="02010600030101010101" pitchFamily="2" charset="-122"/>
                <a:ea typeface="SimSun" panose="02010600030101010101" pitchFamily="2" charset="-122"/>
              </a:rPr>
              <a:t>。</a:t>
            </a:r>
            <a:r>
              <a:rPr lang="zh-CN" altLang="en-US" sz="3600" b="1" dirty="0" smtClean="0">
                <a:solidFill>
                  <a:srgbClr val="FFFF00"/>
                </a:solidFill>
                <a:latin typeface="SimSun" panose="02010600030101010101" pitchFamily="2" charset="-122"/>
                <a:ea typeface="SimSun" panose="02010600030101010101" pitchFamily="2" charset="-122"/>
              </a:rPr>
              <a:t>（</a:t>
            </a:r>
            <a:r>
              <a:rPr lang="en-US" altLang="zh-CN" sz="3600" b="1" dirty="0">
                <a:solidFill>
                  <a:srgbClr val="FFFF00"/>
                </a:solidFill>
                <a:latin typeface="SimSun" panose="02010600030101010101" pitchFamily="2" charset="-122"/>
                <a:ea typeface="SimSun" panose="02010600030101010101" pitchFamily="2" charset="-122"/>
              </a:rPr>
              <a:t>b</a:t>
            </a:r>
            <a:r>
              <a:rPr lang="zh-CN" altLang="en-US" sz="3600" b="1" dirty="0">
                <a:solidFill>
                  <a:srgbClr val="FFFF00"/>
                </a:solidFill>
                <a:latin typeface="SimSun" panose="02010600030101010101" pitchFamily="2" charset="-122"/>
                <a:ea typeface="SimSun" panose="02010600030101010101" pitchFamily="2" charset="-122"/>
              </a:rPr>
              <a:t>）离</a:t>
            </a:r>
            <a:r>
              <a:rPr lang="zh-CN" altLang="en-US" sz="3600" b="1" dirty="0" smtClean="0">
                <a:solidFill>
                  <a:srgbClr val="FFFF00"/>
                </a:solidFill>
                <a:latin typeface="SimSun" panose="02010600030101010101" pitchFamily="2" charset="-122"/>
                <a:ea typeface="SimSun" panose="02010600030101010101" pitchFamily="2" charset="-122"/>
              </a:rPr>
              <a:t>绝</a:t>
            </a:r>
            <a:r>
              <a:rPr lang="zh-CN" altLang="en-US" sz="3600" b="1" dirty="0">
                <a:solidFill>
                  <a:srgbClr val="FFFF00"/>
                </a:solidFill>
                <a:latin typeface="SimSun" panose="02010600030101010101" pitchFamily="2" charset="-122"/>
                <a:ea typeface="SimSun" panose="02010600030101010101" pitchFamily="2" charset="-122"/>
              </a:rPr>
              <a:t>。</a:t>
            </a:r>
            <a:r>
              <a:rPr lang="zh-CN" altLang="en-US" sz="3600" b="1" dirty="0" smtClean="0">
                <a:solidFill>
                  <a:srgbClr val="FFFF00"/>
                </a:solidFill>
                <a:latin typeface="SimSun" panose="02010600030101010101" pitchFamily="2" charset="-122"/>
                <a:ea typeface="SimSun" panose="02010600030101010101" pitchFamily="2" charset="-122"/>
              </a:rPr>
              <a:t>（</a:t>
            </a:r>
            <a:r>
              <a:rPr lang="en-US" altLang="zh-CN" sz="3600" b="1" dirty="0">
                <a:solidFill>
                  <a:srgbClr val="FFFF00"/>
                </a:solidFill>
                <a:latin typeface="SimSun" panose="02010600030101010101" pitchFamily="2" charset="-122"/>
                <a:ea typeface="SimSun" panose="02010600030101010101" pitchFamily="2" charset="-122"/>
              </a:rPr>
              <a:t>c</a:t>
            </a:r>
            <a:r>
              <a:rPr lang="zh-CN" altLang="en-US" sz="3600" b="1" dirty="0" smtClean="0">
                <a:solidFill>
                  <a:srgbClr val="FFFF00"/>
                </a:solidFill>
                <a:latin typeface="SimSun" panose="02010600030101010101" pitchFamily="2" charset="-122"/>
                <a:ea typeface="SimSun" panose="02010600030101010101" pitchFamily="2" charset="-122"/>
              </a:rPr>
              <a:t>）</a:t>
            </a:r>
            <a:r>
              <a:rPr lang="zh-CN" altLang="en-US" sz="3600" b="1" dirty="0">
                <a:solidFill>
                  <a:srgbClr val="FFFF00"/>
                </a:solidFill>
                <a:latin typeface="SimSun" panose="02010600030101010101" pitchFamily="2" charset="-122"/>
                <a:ea typeface="SimSun" panose="02010600030101010101" pitchFamily="2" charset="-122"/>
              </a:rPr>
              <a:t>纠正错</a:t>
            </a:r>
            <a:r>
              <a:rPr lang="zh-CN" altLang="en-US" sz="3600" b="1" dirty="0" smtClean="0">
                <a:solidFill>
                  <a:srgbClr val="FFFF00"/>
                </a:solidFill>
                <a:latin typeface="SimSun" panose="02010600030101010101" pitchFamily="2" charset="-122"/>
                <a:ea typeface="SimSun" panose="02010600030101010101" pitchFamily="2" charset="-122"/>
              </a:rPr>
              <a:t>误。</a:t>
            </a:r>
            <a:endParaRPr lang="zh-CN" altLang="en-US" sz="3600" b="1" dirty="0">
              <a:solidFill>
                <a:srgbClr val="FFFF00"/>
              </a:solidFill>
              <a:latin typeface="SimSun" panose="02010600030101010101" pitchFamily="2" charset="-122"/>
              <a:ea typeface="SimSun" panose="02010600030101010101" pitchFamily="2" charset="-122"/>
            </a:endParaRPr>
          </a:p>
        </p:txBody>
      </p:sp>
      <p:sp>
        <p:nvSpPr>
          <p:cNvPr id="4" name="Line 4">
            <a:extLst>
              <a:ext uri="{FF2B5EF4-FFF2-40B4-BE49-F238E27FC236}">
                <a16:creationId xmlns:a16="http://schemas.microsoft.com/office/drawing/2014/main" xmlns="" id="{1E6134DF-6059-466F-88C3-0BE0D9E14D83}"/>
              </a:ext>
            </a:extLst>
          </p:cNvPr>
          <p:cNvSpPr>
            <a:spLocks noChangeShapeType="1"/>
          </p:cNvSpPr>
          <p:nvPr/>
        </p:nvSpPr>
        <p:spPr bwMode="auto">
          <a:xfrm>
            <a:off x="0" y="1325563"/>
            <a:ext cx="12192000" cy="20781"/>
          </a:xfrm>
          <a:prstGeom prst="line">
            <a:avLst/>
          </a:prstGeom>
          <a:noFill/>
          <a:ln w="762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Line 4">
            <a:extLst>
              <a:ext uri="{FF2B5EF4-FFF2-40B4-BE49-F238E27FC236}">
                <a16:creationId xmlns:a16="http://schemas.microsoft.com/office/drawing/2014/main" xmlns="" id="{9D5218B5-40DF-4E5A-8E04-3D56929D2F0A}"/>
              </a:ext>
            </a:extLst>
          </p:cNvPr>
          <p:cNvSpPr>
            <a:spLocks noChangeShapeType="1"/>
          </p:cNvSpPr>
          <p:nvPr/>
        </p:nvSpPr>
        <p:spPr bwMode="auto">
          <a:xfrm flipV="1">
            <a:off x="0" y="1596475"/>
            <a:ext cx="12192000" cy="3464"/>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7774513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BE89603-4B01-45B8-8DDE-707BB06F1839}"/>
              </a:ext>
            </a:extLst>
          </p:cNvPr>
          <p:cNvSpPr/>
          <p:nvPr/>
        </p:nvSpPr>
        <p:spPr>
          <a:xfrm>
            <a:off x="2047460" y="428178"/>
            <a:ext cx="8975035" cy="6001643"/>
          </a:xfrm>
          <a:prstGeom prst="rect">
            <a:avLst/>
          </a:prstGeom>
        </p:spPr>
        <p:txBody>
          <a:bodyPr wrap="square">
            <a:spAutoFit/>
          </a:bodyPr>
          <a:lstStyle/>
          <a:p>
            <a:r>
              <a:rPr lang="en-US" altLang="en-US" sz="4800" b="1" dirty="0" err="1">
                <a:solidFill>
                  <a:srgbClr val="FFFF00"/>
                </a:solidFill>
                <a:latin typeface="SimSun" panose="02010600030101010101" pitchFamily="2" charset="-122"/>
                <a:ea typeface="SimSun" panose="02010600030101010101" pitchFamily="2" charset="-122"/>
              </a:rPr>
              <a:t>是神定規復興的時間</a:t>
            </a:r>
            <a:endParaRPr lang="en-US" altLang="en-US" sz="4800" b="1" dirty="0">
              <a:solidFill>
                <a:srgbClr val="FFFF00"/>
              </a:solidFill>
              <a:latin typeface="SimSun" panose="02010600030101010101" pitchFamily="2" charset="-122"/>
              <a:ea typeface="SimSun" panose="02010600030101010101" pitchFamily="2" charset="-122"/>
            </a:endParaRPr>
          </a:p>
          <a:p>
            <a:r>
              <a:rPr lang="en-US" altLang="en-US" sz="4800" b="1" dirty="0" err="1">
                <a:solidFill>
                  <a:srgbClr val="FFFF00"/>
                </a:solidFill>
                <a:latin typeface="SimSun" panose="02010600030101010101" pitchFamily="2" charset="-122"/>
                <a:ea typeface="SimSun" panose="02010600030101010101" pitchFamily="2" charset="-122"/>
              </a:rPr>
              <a:t>是神感動君王的心</a:t>
            </a:r>
            <a:endParaRPr lang="en-US" altLang="en-US" sz="4800" b="1" dirty="0">
              <a:solidFill>
                <a:srgbClr val="FFFF00"/>
              </a:solidFill>
              <a:latin typeface="SimSun" panose="02010600030101010101" pitchFamily="2" charset="-122"/>
              <a:ea typeface="SimSun" panose="02010600030101010101" pitchFamily="2" charset="-122"/>
            </a:endParaRPr>
          </a:p>
          <a:p>
            <a:r>
              <a:rPr lang="en-US" altLang="en-US" sz="4800" b="1" dirty="0" err="1">
                <a:solidFill>
                  <a:srgbClr val="FFFF00"/>
                </a:solidFill>
                <a:latin typeface="SimSun" panose="02010600030101010101" pitchFamily="2" charset="-122"/>
                <a:ea typeface="SimSun" panose="02010600030101010101" pitchFamily="2" charset="-122"/>
              </a:rPr>
              <a:t>是神預備合用的人</a:t>
            </a:r>
            <a:endParaRPr lang="en-US" altLang="en-US" sz="4800" b="1" dirty="0">
              <a:solidFill>
                <a:srgbClr val="FFFF00"/>
              </a:solidFill>
              <a:latin typeface="SimSun" panose="02010600030101010101" pitchFamily="2" charset="-122"/>
              <a:ea typeface="SimSun" panose="02010600030101010101" pitchFamily="2" charset="-122"/>
            </a:endParaRPr>
          </a:p>
          <a:p>
            <a:r>
              <a:rPr lang="en-US" altLang="en-US" sz="4800" b="1" dirty="0" err="1">
                <a:solidFill>
                  <a:srgbClr val="FFFF00"/>
                </a:solidFill>
                <a:latin typeface="SimSun" panose="02010600030101010101" pitchFamily="2" charset="-122"/>
                <a:ea typeface="SimSun" panose="02010600030101010101" pitchFamily="2" charset="-122"/>
              </a:rPr>
              <a:t>是神感動百姓的心</a:t>
            </a:r>
            <a:endParaRPr lang="en-US" altLang="en-US" sz="4800" b="1" dirty="0">
              <a:solidFill>
                <a:srgbClr val="FFFF00"/>
              </a:solidFill>
              <a:latin typeface="SimSun" panose="02010600030101010101" pitchFamily="2" charset="-122"/>
              <a:ea typeface="SimSun" panose="02010600030101010101" pitchFamily="2" charset="-122"/>
            </a:endParaRPr>
          </a:p>
          <a:p>
            <a:r>
              <a:rPr lang="en-US" altLang="en-US" sz="4800" b="1" dirty="0" err="1">
                <a:solidFill>
                  <a:srgbClr val="FFFF00"/>
                </a:solidFill>
                <a:latin typeface="SimSun" panose="02010600030101010101" pitchFamily="2" charset="-122"/>
                <a:ea typeface="SimSun" panose="02010600030101010101" pitchFamily="2" charset="-122"/>
              </a:rPr>
              <a:t>是神使「他們如同一人</a:t>
            </a:r>
            <a:r>
              <a:rPr lang="en-US" altLang="en-US" sz="4800" b="1" dirty="0">
                <a:solidFill>
                  <a:srgbClr val="FFFF00"/>
                </a:solidFill>
                <a:latin typeface="SimSun" panose="02010600030101010101" pitchFamily="2" charset="-122"/>
                <a:ea typeface="SimSun" panose="02010600030101010101" pitchFamily="2" charset="-122"/>
              </a:rPr>
              <a:t>」</a:t>
            </a:r>
          </a:p>
          <a:p>
            <a:r>
              <a:rPr lang="en-US" altLang="en-US" sz="4800" b="1" dirty="0" err="1">
                <a:solidFill>
                  <a:srgbClr val="FFFF00"/>
                </a:solidFill>
                <a:latin typeface="SimSun" panose="02010600030101010101" pitchFamily="2" charset="-122"/>
                <a:ea typeface="SimSun" panose="02010600030101010101" pitchFamily="2" charset="-122"/>
              </a:rPr>
              <a:t>是神在他們中興起先知</a:t>
            </a:r>
            <a:endParaRPr lang="en-US" altLang="en-US" sz="4800" b="1" dirty="0">
              <a:solidFill>
                <a:srgbClr val="FFFF00"/>
              </a:solidFill>
              <a:latin typeface="SimSun" panose="02010600030101010101" pitchFamily="2" charset="-122"/>
              <a:ea typeface="SimSun" panose="02010600030101010101" pitchFamily="2" charset="-122"/>
            </a:endParaRPr>
          </a:p>
          <a:p>
            <a:r>
              <a:rPr lang="en-US" altLang="en-US" sz="4800" b="1" dirty="0" err="1">
                <a:solidFill>
                  <a:srgbClr val="FFFF00"/>
                </a:solidFill>
                <a:latin typeface="SimSun" panose="02010600030101010101" pitchFamily="2" charset="-122"/>
                <a:ea typeface="SimSun" panose="02010600030101010101" pitchFamily="2" charset="-122"/>
              </a:rPr>
              <a:t>是神使他們看見</a:t>
            </a:r>
            <a:r>
              <a:rPr lang="en-US" sz="4800" b="1" dirty="0" err="1">
                <a:solidFill>
                  <a:srgbClr val="FFFF00"/>
                </a:solidFill>
                <a:latin typeface="SimSun" panose="02010600030101010101" pitchFamily="2" charset="-122"/>
                <a:ea typeface="SimSun" panose="02010600030101010101" pitchFamily="2" charset="-122"/>
                <a:cs typeface="Times New Roman" panose="02020603050405020304" pitchFamily="18" charset="0"/>
              </a:rPr>
              <a:t>自</a:t>
            </a:r>
            <a:r>
              <a:rPr lang="en-US" sz="4800" b="1" dirty="0" err="1">
                <a:solidFill>
                  <a:srgbClr val="FFFF00"/>
                </a:solidFill>
                <a:latin typeface="SimSun" panose="02010600030101010101" pitchFamily="2" charset="-122"/>
                <a:ea typeface="SimSun" panose="02010600030101010101" pitchFamily="2" charset="-122"/>
              </a:rPr>
              <a:t>己</a:t>
            </a:r>
            <a:r>
              <a:rPr lang="en-US" altLang="en-US" sz="4800" b="1" dirty="0" err="1">
                <a:solidFill>
                  <a:srgbClr val="FFFF00"/>
                </a:solidFill>
                <a:latin typeface="SimSun" panose="02010600030101010101" pitchFamily="2" charset="-122"/>
                <a:ea typeface="SimSun" panose="02010600030101010101" pitchFamily="2" charset="-122"/>
              </a:rPr>
              <a:t>的罪</a:t>
            </a:r>
            <a:endParaRPr lang="en-US" altLang="en-US" sz="4800" b="1" dirty="0">
              <a:solidFill>
                <a:srgbClr val="FFFF00"/>
              </a:solidFill>
              <a:latin typeface="SimSun" panose="02010600030101010101" pitchFamily="2" charset="-122"/>
              <a:ea typeface="SimSun" panose="02010600030101010101" pitchFamily="2" charset="-122"/>
            </a:endParaRPr>
          </a:p>
          <a:p>
            <a:r>
              <a:rPr lang="en-US" sz="4800" b="1" dirty="0" err="1">
                <a:solidFill>
                  <a:srgbClr val="FFFF00"/>
                </a:solidFill>
                <a:latin typeface="SimSun" panose="02010600030101010101" pitchFamily="2" charset="-122"/>
                <a:ea typeface="SimSun" panose="02010600030101010101" pitchFamily="2" charset="-122"/>
              </a:rPr>
              <a:t>是神給他們決心和力量對付罪</a:t>
            </a:r>
            <a:endParaRPr lang="en-US" sz="4800" b="1" dirty="0">
              <a:solidFill>
                <a:srgbClr val="FFFF0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6980033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1436</TotalTime>
  <Words>2103</Words>
  <Application>Microsoft Office PowerPoint</Application>
  <PresentationFormat>Widescreen</PresentationFormat>
  <Paragraphs>325</Paragraphs>
  <Slides>31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ＭＳ Ｐゴシック</vt:lpstr>
      <vt:lpstr>新細明體</vt:lpstr>
      <vt:lpstr>新細明體</vt:lpstr>
      <vt:lpstr>SimHei</vt:lpstr>
      <vt:lpstr>SimSun</vt:lpstr>
      <vt:lpstr>Arial</vt:lpstr>
      <vt:lpstr>Calibri</vt:lpstr>
      <vt:lpstr>Calibri Light</vt:lpstr>
      <vt:lpstr>Times New Roman</vt:lpstr>
      <vt:lpstr>Office Theme</vt:lpstr>
      <vt:lpstr>圣经概論 15</vt:lpstr>
      <vt:lpstr>摩西五經綜覽</vt:lpstr>
      <vt:lpstr>歷史書</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回归与重建</vt:lpstr>
      <vt:lpstr>模范的事奉</vt:lpstr>
      <vt:lpstr>PowerPoint Presentation</vt:lpstr>
    </vt:vector>
  </TitlesOfParts>
  <Company>ETSU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圣经概論 15</dc:title>
  <dc:creator>Kao, Race L.</dc:creator>
  <cp:lastModifiedBy>Kao, Race L.</cp:lastModifiedBy>
  <cp:revision>66</cp:revision>
  <dcterms:created xsi:type="dcterms:W3CDTF">2018-05-23T21:15:24Z</dcterms:created>
  <dcterms:modified xsi:type="dcterms:W3CDTF">2018-05-29T18:04:40Z</dcterms:modified>
</cp:coreProperties>
</file>