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7" r:id="rId2"/>
    <p:sldId id="258" r:id="rId3"/>
    <p:sldId id="259" r:id="rId4"/>
    <p:sldId id="271" r:id="rId5"/>
    <p:sldId id="261" r:id="rId6"/>
    <p:sldId id="272" r:id="rId7"/>
    <p:sldId id="274" r:id="rId8"/>
    <p:sldId id="273" r:id="rId9"/>
    <p:sldId id="297" r:id="rId10"/>
    <p:sldId id="288" r:id="rId11"/>
    <p:sldId id="295" r:id="rId12"/>
    <p:sldId id="280" r:id="rId13"/>
    <p:sldId id="276" r:id="rId14"/>
    <p:sldId id="281" r:id="rId15"/>
    <p:sldId id="275" r:id="rId16"/>
    <p:sldId id="282" r:id="rId17"/>
    <p:sldId id="256" r:id="rId18"/>
    <p:sldId id="283" r:id="rId19"/>
    <p:sldId id="289" r:id="rId20"/>
    <p:sldId id="287" r:id="rId21"/>
    <p:sldId id="290" r:id="rId22"/>
    <p:sldId id="293" r:id="rId23"/>
    <p:sldId id="292" r:id="rId24"/>
    <p:sldId id="279" r:id="rId25"/>
    <p:sldId id="263" r:id="rId26"/>
    <p:sldId id="264" r:id="rId27"/>
    <p:sldId id="265" r:id="rId28"/>
    <p:sldId id="269" r:id="rId29"/>
    <p:sldId id="291" r:id="rId30"/>
    <p:sldId id="296" r:id="rId31"/>
    <p:sldId id="294" r:id="rId32"/>
    <p:sldId id="26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90" autoAdjust="0"/>
    <p:restoredTop sz="94660"/>
  </p:normalViewPr>
  <p:slideViewPr>
    <p:cSldViewPr snapToGrid="0">
      <p:cViewPr varScale="1">
        <p:scale>
          <a:sx n="86" d="100"/>
          <a:sy n="86" d="100"/>
        </p:scale>
        <p:origin x="446" y="72"/>
      </p:cViewPr>
      <p:guideLst/>
    </p:cSldViewPr>
  </p:slideViewPr>
  <p:notesTextViewPr>
    <p:cViewPr>
      <p:scale>
        <a:sx n="3" d="2"/>
        <a:sy n="3" d="2"/>
      </p:scale>
      <p:origin x="0" y="0"/>
    </p:cViewPr>
  </p:notesTextViewPr>
  <p:sorterViewPr>
    <p:cViewPr>
      <p:scale>
        <a:sx n="74" d="100"/>
        <a:sy n="74"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757183-72C1-44E3-A909-95D0EDC75A87}" type="datetimeFigureOut">
              <a:rPr lang="en-US" smtClean="0"/>
              <a:t>6/5/2018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A5AC31-52FE-4FFE-B89A-825E2ACE2319}" type="slidenum">
              <a:rPr lang="en-US" smtClean="0"/>
              <a:t>‹#›</a:t>
            </a:fld>
            <a:endParaRPr lang="en-US"/>
          </a:p>
        </p:txBody>
      </p:sp>
    </p:spTree>
    <p:extLst>
      <p:ext uri="{BB962C8B-B14F-4D97-AF65-F5344CB8AC3E}">
        <p14:creationId xmlns:p14="http://schemas.microsoft.com/office/powerpoint/2010/main" val="2777146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370E7D-EF58-4775-8553-294AFD14852D}" type="slidenum">
              <a:rPr lang="en-US" altLang="zh-TW"/>
              <a:pPr/>
              <a:t>4</a:t>
            </a:fld>
            <a:endParaRPr lang="en-US" altLang="zh-TW"/>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79202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C38F68-FF80-42A5-A18B-4C7437F76F55}" type="datetimeFigureOut">
              <a:rPr lang="en-US" smtClean="0"/>
              <a:t>6/5/2018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780278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38F68-FF80-42A5-A18B-4C7437F76F55}" type="datetimeFigureOut">
              <a:rPr lang="en-US" smtClean="0"/>
              <a:t>6/5/2018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325765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38F68-FF80-42A5-A18B-4C7437F76F55}" type="datetimeFigureOut">
              <a:rPr lang="en-US" smtClean="0"/>
              <a:t>6/5/2018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1157550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C38F68-FF80-42A5-A18B-4C7437F76F55}" type="datetimeFigureOut">
              <a:rPr lang="en-US" smtClean="0"/>
              <a:t>6/5/2018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2228612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C38F68-FF80-42A5-A18B-4C7437F76F55}" type="datetimeFigureOut">
              <a:rPr lang="en-US" smtClean="0"/>
              <a:t>6/5/2018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2174865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C38F68-FF80-42A5-A18B-4C7437F76F55}" type="datetimeFigureOut">
              <a:rPr lang="en-US" smtClean="0"/>
              <a:t>6/5/2018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1260038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C38F68-FF80-42A5-A18B-4C7437F76F55}" type="datetimeFigureOut">
              <a:rPr lang="en-US" smtClean="0"/>
              <a:t>6/5/2018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635237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C38F68-FF80-42A5-A18B-4C7437F76F55}" type="datetimeFigureOut">
              <a:rPr lang="en-US" smtClean="0"/>
              <a:t>6/5/2018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2672378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C38F68-FF80-42A5-A18B-4C7437F76F55}" type="datetimeFigureOut">
              <a:rPr lang="en-US" smtClean="0"/>
              <a:t>6/5/2018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642272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38F68-FF80-42A5-A18B-4C7437F76F55}" type="datetimeFigureOut">
              <a:rPr lang="en-US" smtClean="0"/>
              <a:t>6/5/2018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3492068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38F68-FF80-42A5-A18B-4C7437F76F55}" type="datetimeFigureOut">
              <a:rPr lang="en-US" smtClean="0"/>
              <a:t>6/5/2018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64506-4B0D-4EFA-82D3-4CC300B0E267}" type="slidenum">
              <a:rPr lang="en-US" smtClean="0"/>
              <a:t>‹#›</a:t>
            </a:fld>
            <a:endParaRPr lang="en-US"/>
          </a:p>
        </p:txBody>
      </p:sp>
    </p:spTree>
    <p:extLst>
      <p:ext uri="{BB962C8B-B14F-4D97-AF65-F5344CB8AC3E}">
        <p14:creationId xmlns:p14="http://schemas.microsoft.com/office/powerpoint/2010/main" val="1676738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C38F68-FF80-42A5-A18B-4C7437F76F55}" type="datetimeFigureOut">
              <a:rPr lang="en-US" smtClean="0"/>
              <a:t>6/5/2018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364506-4B0D-4EFA-82D3-4CC300B0E267}" type="slidenum">
              <a:rPr lang="en-US" smtClean="0"/>
              <a:t>‹#›</a:t>
            </a:fld>
            <a:endParaRPr lang="en-US"/>
          </a:p>
        </p:txBody>
      </p:sp>
    </p:spTree>
    <p:extLst>
      <p:ext uri="{BB962C8B-B14F-4D97-AF65-F5344CB8AC3E}">
        <p14:creationId xmlns:p14="http://schemas.microsoft.com/office/powerpoint/2010/main" val="1364529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1.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05E9-146A-4106-9995-8BDBDCE37018}"/>
              </a:ext>
            </a:extLst>
          </p:cNvPr>
          <p:cNvSpPr>
            <a:spLocks noGrp="1"/>
          </p:cNvSpPr>
          <p:nvPr>
            <p:ph type="ctrTitle"/>
          </p:nvPr>
        </p:nvSpPr>
        <p:spPr/>
        <p:txBody>
          <a:bodyPr>
            <a:normAutofit/>
          </a:bodyPr>
          <a:lstStyle/>
          <a:p>
            <a:r>
              <a:rPr lang="ja-JP" altLang="en-US" sz="7200" b="1" dirty="0">
                <a:solidFill>
                  <a:srgbClr val="FF0000"/>
                </a:solidFill>
                <a:latin typeface="SimSun" panose="02010600030101010101" pitchFamily="2" charset="-122"/>
                <a:ea typeface="SimSun" panose="02010600030101010101" pitchFamily="2" charset="-122"/>
              </a:rPr>
              <a:t>圣经概論 </a:t>
            </a:r>
            <a:r>
              <a:rPr lang="en-US" altLang="ja-JP" sz="7200" b="1" dirty="0">
                <a:solidFill>
                  <a:srgbClr val="FF0000"/>
                </a:solidFill>
                <a:latin typeface="SimSun" panose="02010600030101010101" pitchFamily="2" charset="-122"/>
                <a:ea typeface="SimSun" panose="02010600030101010101" pitchFamily="2" charset="-122"/>
              </a:rPr>
              <a:t>16</a:t>
            </a:r>
            <a:endParaRPr lang="en-US" sz="7200" dirty="0"/>
          </a:p>
        </p:txBody>
      </p:sp>
    </p:spTree>
    <p:extLst>
      <p:ext uri="{BB962C8B-B14F-4D97-AF65-F5344CB8AC3E}">
        <p14:creationId xmlns:p14="http://schemas.microsoft.com/office/powerpoint/2010/main" val="2106029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17815-BF4B-430D-B422-DB041695275C}"/>
              </a:ext>
            </a:extLst>
          </p:cNvPr>
          <p:cNvSpPr>
            <a:spLocks noGrp="1"/>
          </p:cNvSpPr>
          <p:nvPr>
            <p:ph type="title"/>
          </p:nvPr>
        </p:nvSpPr>
        <p:spPr>
          <a:xfrm>
            <a:off x="838200" y="115615"/>
            <a:ext cx="10515600" cy="1133476"/>
          </a:xfrm>
        </p:spPr>
        <p:txBody>
          <a:bodyPr>
            <a:normAutofit/>
          </a:bodyPr>
          <a:lstStyle/>
          <a:p>
            <a:pPr algn="ctr"/>
            <a:r>
              <a:rPr lang="zh-CN" altLang="en-US" sz="6600" b="1" dirty="0">
                <a:solidFill>
                  <a:srgbClr val="FF0000"/>
                </a:solidFill>
                <a:latin typeface="SimSun" panose="02010600030101010101" pitchFamily="2" charset="-122"/>
                <a:ea typeface="SimSun" panose="02010600030101010101" pitchFamily="2" charset="-122"/>
              </a:rPr>
              <a:t>摩西五經綜覽</a:t>
            </a:r>
            <a:endParaRPr lang="en-US" sz="6600" dirty="0">
              <a:solidFill>
                <a:srgbClr val="FF0000"/>
              </a:solidFill>
              <a:latin typeface="SimSun" panose="02010600030101010101" pitchFamily="2" charset="-122"/>
              <a:ea typeface="SimSun" panose="02010600030101010101" pitchFamily="2" charset="-122"/>
            </a:endParaRPr>
          </a:p>
        </p:txBody>
      </p:sp>
      <p:graphicFrame>
        <p:nvGraphicFramePr>
          <p:cNvPr id="4" name="Content Placeholder 3">
            <a:extLst>
              <a:ext uri="{FF2B5EF4-FFF2-40B4-BE49-F238E27FC236}">
                <a16:creationId xmlns:a16="http://schemas.microsoft.com/office/drawing/2014/main" id="{2644E22C-6DD1-47BE-8EBB-940864073FF0}"/>
              </a:ext>
            </a:extLst>
          </p:cNvPr>
          <p:cNvGraphicFramePr>
            <a:graphicFrameLocks noGrp="1"/>
          </p:cNvGraphicFramePr>
          <p:nvPr>
            <p:ph idx="1"/>
            <p:extLst/>
          </p:nvPr>
        </p:nvGraphicFramePr>
        <p:xfrm>
          <a:off x="2" y="1610553"/>
          <a:ext cx="12191998" cy="5250269"/>
        </p:xfrm>
        <a:graphic>
          <a:graphicData uri="http://schemas.openxmlformats.org/drawingml/2006/table">
            <a:tbl>
              <a:tblPr firstRow="1" firstCol="1" bandRow="1">
                <a:tableStyleId>{5C22544A-7EE6-4342-B048-85BDC9FD1C3A}</a:tableStyleId>
              </a:tblPr>
              <a:tblGrid>
                <a:gridCol w="1542749">
                  <a:extLst>
                    <a:ext uri="{9D8B030D-6E8A-4147-A177-3AD203B41FA5}">
                      <a16:colId xmlns:a16="http://schemas.microsoft.com/office/drawing/2014/main" val="406308617"/>
                    </a:ext>
                  </a:extLst>
                </a:gridCol>
                <a:gridCol w="2214242">
                  <a:extLst>
                    <a:ext uri="{9D8B030D-6E8A-4147-A177-3AD203B41FA5}">
                      <a16:colId xmlns:a16="http://schemas.microsoft.com/office/drawing/2014/main" val="1842726193"/>
                    </a:ext>
                  </a:extLst>
                </a:gridCol>
                <a:gridCol w="2217087">
                  <a:extLst>
                    <a:ext uri="{9D8B030D-6E8A-4147-A177-3AD203B41FA5}">
                      <a16:colId xmlns:a16="http://schemas.microsoft.com/office/drawing/2014/main" val="279966530"/>
                    </a:ext>
                  </a:extLst>
                </a:gridCol>
                <a:gridCol w="2072640">
                  <a:extLst>
                    <a:ext uri="{9D8B030D-6E8A-4147-A177-3AD203B41FA5}">
                      <a16:colId xmlns:a16="http://schemas.microsoft.com/office/drawing/2014/main" val="261175935"/>
                    </a:ext>
                  </a:extLst>
                </a:gridCol>
                <a:gridCol w="2072640">
                  <a:extLst>
                    <a:ext uri="{9D8B030D-6E8A-4147-A177-3AD203B41FA5}">
                      <a16:colId xmlns:a16="http://schemas.microsoft.com/office/drawing/2014/main" val="166718200"/>
                    </a:ext>
                  </a:extLst>
                </a:gridCol>
                <a:gridCol w="2072640">
                  <a:extLst>
                    <a:ext uri="{9D8B030D-6E8A-4147-A177-3AD203B41FA5}">
                      <a16:colId xmlns:a16="http://schemas.microsoft.com/office/drawing/2014/main" val="3797316154"/>
                    </a:ext>
                  </a:extLst>
                </a:gridCol>
              </a:tblGrid>
              <a:tr h="592821">
                <a:tc>
                  <a:txBody>
                    <a:bodyPr/>
                    <a:lstStyle/>
                    <a:p>
                      <a:pPr marL="0" marR="0">
                        <a:lnSpc>
                          <a:spcPct val="107000"/>
                        </a:lnSpc>
                        <a:spcBef>
                          <a:spcPts val="0"/>
                        </a:spcBef>
                        <a:spcAft>
                          <a:spcPts val="0"/>
                        </a:spcAft>
                      </a:pPr>
                      <a:r>
                        <a:rPr lang="en-US" sz="3600" b="1" dirty="0">
                          <a:effectLst/>
                          <a:latin typeface="SimSun" panose="02010600030101010101" pitchFamily="2" charset="-122"/>
                          <a:ea typeface="SimSun" panose="02010600030101010101" pitchFamily="2" charset="-122"/>
                        </a:rPr>
                        <a:t> </a:t>
                      </a:r>
                      <a:endParaRPr lang="en-US" sz="36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創</a:t>
                      </a:r>
                      <a:r>
                        <a:rPr lang="en-US" sz="4000" b="1" dirty="0" err="1">
                          <a:effectLst/>
                          <a:latin typeface="SimSun" panose="02010600030101010101" pitchFamily="2" charset="-122"/>
                          <a:ea typeface="SimSun" panose="02010600030101010101" pitchFamily="2" charset="-122"/>
                        </a:rPr>
                        <a:t>世記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出</a:t>
                      </a:r>
                      <a:r>
                        <a:rPr lang="en-US" sz="4000" b="1" dirty="0" err="1">
                          <a:effectLst/>
                          <a:latin typeface="SimSun" panose="02010600030101010101" pitchFamily="2" charset="-122"/>
                          <a:ea typeface="SimSun" panose="02010600030101010101" pitchFamily="2" charset="-122"/>
                        </a:rPr>
                        <a:t>埃及記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利</a:t>
                      </a:r>
                      <a:r>
                        <a:rPr lang="en-US" sz="4000" b="1" dirty="0" err="1">
                          <a:effectLst/>
                          <a:latin typeface="SimSun" panose="02010600030101010101" pitchFamily="2" charset="-122"/>
                          <a:ea typeface="SimSun" panose="02010600030101010101" pitchFamily="2" charset="-122"/>
                        </a:rPr>
                        <a:t>未記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民</a:t>
                      </a:r>
                      <a:r>
                        <a:rPr lang="en-US" sz="4000" b="1" dirty="0" err="1">
                          <a:effectLst/>
                          <a:latin typeface="SimSun" panose="02010600030101010101" pitchFamily="2" charset="-122"/>
                          <a:ea typeface="SimSun" panose="02010600030101010101" pitchFamily="2" charset="-122"/>
                        </a:rPr>
                        <a:t>數記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申</a:t>
                      </a:r>
                      <a:r>
                        <a:rPr lang="en-US" sz="4000" b="1" dirty="0" err="1">
                          <a:effectLst/>
                          <a:latin typeface="SimSun" panose="02010600030101010101" pitchFamily="2" charset="-122"/>
                          <a:ea typeface="SimSun" panose="02010600030101010101" pitchFamily="2" charset="-122"/>
                        </a:rPr>
                        <a:t>命記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extLst>
                  <a:ext uri="{0D108BD9-81ED-4DB2-BD59-A6C34878D82A}">
                    <a16:rowId xmlns:a16="http://schemas.microsoft.com/office/drawing/2014/main" val="190555524"/>
                  </a:ext>
                </a:extLst>
              </a:tr>
              <a:tr h="1185641">
                <a:tc>
                  <a:txBody>
                    <a:bodyPr/>
                    <a:lstStyle/>
                    <a:p>
                      <a:pPr marL="0" marR="0" algn="ctr">
                        <a:lnSpc>
                          <a:spcPct val="107000"/>
                        </a:lnSpc>
                        <a:spcBef>
                          <a:spcPts val="0"/>
                        </a:spcBef>
                        <a:spcAft>
                          <a:spcPts val="800"/>
                        </a:spcAft>
                      </a:pPr>
                      <a:r>
                        <a:rPr lang="en-US" sz="4000" b="1" dirty="0" err="1">
                          <a:solidFill>
                            <a:schemeClr val="bg1"/>
                          </a:solidFill>
                          <a:effectLst/>
                          <a:latin typeface="SimSun" panose="02010600030101010101" pitchFamily="2" charset="-122"/>
                          <a:ea typeface="SimSun" panose="02010600030101010101" pitchFamily="2" charset="-122"/>
                        </a:rPr>
                        <a:t>地點</a:t>
                      </a:r>
                      <a:endParaRPr lang="en-US" sz="4000" b="1" dirty="0">
                        <a:solidFill>
                          <a:schemeClr val="bg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5">
                        <a:lumMod val="20000"/>
                        <a:lumOff val="80000"/>
                      </a:schemeClr>
                    </a:solidFill>
                  </a:tcP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西乃山麓的曠野</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西乃山麓的曠野</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西乃山麓的曠野</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摩押的</a:t>
                      </a:r>
                      <a:endParaRPr lang="en-US" sz="4000" b="1" dirty="0">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平原</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摩押的</a:t>
                      </a:r>
                      <a:endParaRPr lang="en-US" sz="4000" b="1" dirty="0">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平原</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828054916"/>
                  </a:ext>
                </a:extLst>
              </a:tr>
              <a:tr h="1315343">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目的</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救贖的</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地位</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聖潔的</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國度</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聖潔的</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標准</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失敗之</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經過</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ja-JP" altLang="en-US" sz="4000" b="1" i="0" u="none" strike="noStrike" kern="1200" baseline="0" dirty="0">
                          <a:solidFill>
                            <a:srgbClr val="FFFF00"/>
                          </a:solidFill>
                          <a:latin typeface="SimSun" panose="02010600030101010101" pitchFamily="2" charset="-122"/>
                          <a:ea typeface="SimSun" panose="02010600030101010101" pitchFamily="2" charset="-122"/>
                          <a:cs typeface="+mn-cs"/>
                        </a:rPr>
                        <a:t>常</a:t>
                      </a:r>
                      <a:r>
                        <a:rPr lang="en-US" sz="4000" b="1" dirty="0" err="1">
                          <a:solidFill>
                            <a:srgbClr val="FFFF00"/>
                          </a:solidFill>
                          <a:effectLst/>
                          <a:latin typeface="SimSun" panose="02010600030101010101" pitchFamily="2" charset="-122"/>
                          <a:ea typeface="SimSun" panose="02010600030101010101" pitchFamily="2" charset="-122"/>
                        </a:rPr>
                        <a:t>記的</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訓誨</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extLst>
                  <a:ext uri="{0D108BD9-81ED-4DB2-BD59-A6C34878D82A}">
                    <a16:rowId xmlns:a16="http://schemas.microsoft.com/office/drawing/2014/main" val="221525139"/>
                  </a:ext>
                </a:extLst>
              </a:tr>
              <a:tr h="1133437">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主旨</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solidFill>
                            <a:schemeClr val="tx1"/>
                          </a:solidFill>
                          <a:effectLst/>
                          <a:latin typeface="SimSun" panose="02010600030101010101" pitchFamily="2" charset="-122"/>
                          <a:ea typeface="SimSun" panose="02010600030101010101" pitchFamily="2" charset="-122"/>
                        </a:rPr>
                        <a:t>萬物之始</a:t>
                      </a:r>
                      <a:endParaRPr lang="en-US" sz="4000" b="1" dirty="0">
                        <a:solidFill>
                          <a:schemeClr val="tx1"/>
                        </a:solidFill>
                        <a:effectLst/>
                        <a:latin typeface="SimSun" panose="02010600030101010101" pitchFamily="2" charset="-122"/>
                        <a:ea typeface="SimSun" panose="02010600030101010101" pitchFamily="2" charset="-122"/>
                      </a:endParaRPr>
                    </a:p>
                  </a:txBody>
                  <a:tcPr marL="0" marR="0" marT="0" marB="0" anchor="ctr">
                    <a:solidFill>
                      <a:schemeClr val="accent1"/>
                    </a:solidFill>
                  </a:tcPr>
                </a:tc>
                <a:tc>
                  <a:txBody>
                    <a:bodyPr/>
                    <a:lstStyle/>
                    <a:p>
                      <a:pPr marL="0" marR="0" algn="ctr">
                        <a:lnSpc>
                          <a:spcPct val="107000"/>
                        </a:lnSpc>
                        <a:spcBef>
                          <a:spcPts val="0"/>
                        </a:spcBef>
                        <a:spcAft>
                          <a:spcPts val="800"/>
                        </a:spcAft>
                      </a:pPr>
                      <a:r>
                        <a:rPr lang="en-US" sz="4000" b="1" dirty="0" err="1">
                          <a:solidFill>
                            <a:schemeClr val="tx1"/>
                          </a:solidFill>
                          <a:effectLst/>
                          <a:latin typeface="SimSun" panose="02010600030101010101" pitchFamily="2" charset="-122"/>
                          <a:ea typeface="SimSun" panose="02010600030101010101" pitchFamily="2" charset="-122"/>
                        </a:rPr>
                        <a:t>脫離捆綁</a:t>
                      </a:r>
                      <a:endParaRPr lang="en-US" sz="40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solidFill>
                  </a:tcPr>
                </a:tc>
                <a:tc>
                  <a:txBody>
                    <a:bodyPr/>
                    <a:lstStyle/>
                    <a:p>
                      <a:pPr marL="0" marR="0" algn="ctr">
                        <a:lnSpc>
                          <a:spcPct val="107000"/>
                        </a:lnSpc>
                        <a:spcBef>
                          <a:spcPts val="0"/>
                        </a:spcBef>
                        <a:spcAft>
                          <a:spcPts val="800"/>
                        </a:spcAft>
                      </a:pPr>
                      <a:r>
                        <a:rPr lang="en-US" sz="4000" b="1" dirty="0" err="1">
                          <a:solidFill>
                            <a:schemeClr val="tx1"/>
                          </a:solidFill>
                          <a:effectLst/>
                          <a:latin typeface="SimSun" panose="02010600030101010101" pitchFamily="2" charset="-122"/>
                          <a:ea typeface="SimSun" panose="02010600030101010101" pitchFamily="2" charset="-122"/>
                        </a:rPr>
                        <a:t>聖潔事奉</a:t>
                      </a:r>
                      <a:endParaRPr lang="en-US" sz="40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solidFill>
                  </a:tcPr>
                </a:tc>
                <a:tc>
                  <a:txBody>
                    <a:bodyPr/>
                    <a:lstStyle/>
                    <a:p>
                      <a:pPr marL="0" marR="0" algn="ctr">
                        <a:lnSpc>
                          <a:spcPct val="107000"/>
                        </a:lnSpc>
                        <a:spcBef>
                          <a:spcPts val="0"/>
                        </a:spcBef>
                        <a:spcAft>
                          <a:spcPts val="800"/>
                        </a:spcAft>
                      </a:pPr>
                      <a:r>
                        <a:rPr lang="en-US" sz="4000" b="1" dirty="0" err="1">
                          <a:solidFill>
                            <a:schemeClr val="tx1"/>
                          </a:solidFill>
                          <a:effectLst/>
                          <a:latin typeface="SimSun" panose="02010600030101010101" pitchFamily="2" charset="-122"/>
                          <a:ea typeface="SimSun" panose="02010600030101010101" pitchFamily="2" charset="-122"/>
                        </a:rPr>
                        <a:t>失敗的路</a:t>
                      </a:r>
                      <a:endParaRPr lang="en-US" sz="40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solidFill>
                  </a:tcPr>
                </a:tc>
                <a:tc>
                  <a:txBody>
                    <a:bodyPr/>
                    <a:lstStyle/>
                    <a:p>
                      <a:pPr marL="0" marR="0" algn="ctr">
                        <a:lnSpc>
                          <a:spcPct val="107000"/>
                        </a:lnSpc>
                        <a:spcBef>
                          <a:spcPts val="0"/>
                        </a:spcBef>
                        <a:spcAft>
                          <a:spcPts val="800"/>
                        </a:spcAft>
                      </a:pPr>
                      <a:r>
                        <a:rPr lang="ja-JP" altLang="en-US" sz="4000" b="1" i="0" u="none" strike="noStrike" kern="1200" baseline="0" dirty="0">
                          <a:solidFill>
                            <a:schemeClr val="tx1"/>
                          </a:solidFill>
                          <a:latin typeface="SimSun" panose="02010600030101010101" pitchFamily="2" charset="-122"/>
                          <a:ea typeface="SimSun" panose="02010600030101010101" pitchFamily="2" charset="-122"/>
                          <a:cs typeface="+mn-cs"/>
                        </a:rPr>
                        <a:t>重</a:t>
                      </a:r>
                      <a:r>
                        <a:rPr lang="en-US" sz="4000" b="1" dirty="0" err="1">
                          <a:solidFill>
                            <a:schemeClr val="tx1"/>
                          </a:solidFill>
                          <a:effectLst/>
                          <a:latin typeface="SimSun" panose="02010600030101010101" pitchFamily="2" charset="-122"/>
                          <a:ea typeface="SimSun" panose="02010600030101010101" pitchFamily="2" charset="-122"/>
                        </a:rPr>
                        <a:t>申訓誨</a:t>
                      </a:r>
                      <a:endParaRPr lang="en-US" sz="40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solidFill>
                  </a:tcPr>
                </a:tc>
                <a:extLst>
                  <a:ext uri="{0D108BD9-81ED-4DB2-BD59-A6C34878D82A}">
                    <a16:rowId xmlns:a16="http://schemas.microsoft.com/office/drawing/2014/main" val="3852894627"/>
                  </a:ext>
                </a:extLst>
              </a:tr>
              <a:tr h="592821">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鑰意</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敗壞</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救贖</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事奉</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聖程</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盼望</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extLst>
                  <a:ext uri="{0D108BD9-81ED-4DB2-BD59-A6C34878D82A}">
                    <a16:rowId xmlns:a16="http://schemas.microsoft.com/office/drawing/2014/main" val="2346101803"/>
                  </a:ext>
                </a:extLst>
              </a:tr>
            </a:tbl>
          </a:graphicData>
        </a:graphic>
      </p:graphicFrame>
      <p:cxnSp>
        <p:nvCxnSpPr>
          <p:cNvPr id="5" name="Straight Connector 4">
            <a:extLst>
              <a:ext uri="{FF2B5EF4-FFF2-40B4-BE49-F238E27FC236}">
                <a16:creationId xmlns:a16="http://schemas.microsoft.com/office/drawing/2014/main" id="{99395954-6F76-4A96-9EE5-AF9D3B099B0B}"/>
              </a:ext>
            </a:extLst>
          </p:cNvPr>
          <p:cNvCxnSpPr/>
          <p:nvPr/>
        </p:nvCxnSpPr>
        <p:spPr>
          <a:xfrm flipH="1">
            <a:off x="1527048" y="1610553"/>
            <a:ext cx="33395" cy="5247447"/>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7A518C0-94D2-41A8-ACDB-5A9C5F61FA8A}"/>
              </a:ext>
            </a:extLst>
          </p:cNvPr>
          <p:cNvCxnSpPr/>
          <p:nvPr/>
        </p:nvCxnSpPr>
        <p:spPr>
          <a:xfrm flipH="1">
            <a:off x="3749040" y="1610553"/>
            <a:ext cx="31142" cy="5247447"/>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E48E649-E7FA-4A48-B40D-C8EF57B95514}"/>
              </a:ext>
            </a:extLst>
          </p:cNvPr>
          <p:cNvCxnSpPr/>
          <p:nvPr/>
        </p:nvCxnSpPr>
        <p:spPr>
          <a:xfrm flipH="1">
            <a:off x="5961888" y="1610553"/>
            <a:ext cx="8216" cy="5247447"/>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D3F498A-3066-45D2-923D-F4494E1B89BC}"/>
              </a:ext>
            </a:extLst>
          </p:cNvPr>
          <p:cNvCxnSpPr/>
          <p:nvPr/>
        </p:nvCxnSpPr>
        <p:spPr>
          <a:xfrm>
            <a:off x="8034130" y="1610553"/>
            <a:ext cx="0" cy="484054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8FB42E3-8551-4CAA-BB13-50ED96A00B81}"/>
              </a:ext>
            </a:extLst>
          </p:cNvPr>
          <p:cNvCxnSpPr/>
          <p:nvPr/>
        </p:nvCxnSpPr>
        <p:spPr>
          <a:xfrm>
            <a:off x="8024191" y="1610553"/>
            <a:ext cx="9939" cy="5247447"/>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C9CCCAA-84C3-43F4-AB21-86B5DAF23BF2}"/>
              </a:ext>
            </a:extLst>
          </p:cNvPr>
          <p:cNvCxnSpPr/>
          <p:nvPr/>
        </p:nvCxnSpPr>
        <p:spPr>
          <a:xfrm>
            <a:off x="10094843" y="1610553"/>
            <a:ext cx="27565" cy="5247447"/>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1786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ECAE1-74F2-4666-BAF0-5572DA492D51}"/>
              </a:ext>
            </a:extLst>
          </p:cNvPr>
          <p:cNvSpPr>
            <a:spLocks noGrp="1"/>
          </p:cNvSpPr>
          <p:nvPr>
            <p:ph type="title"/>
          </p:nvPr>
        </p:nvSpPr>
        <p:spPr>
          <a:xfrm>
            <a:off x="838200" y="18255"/>
            <a:ext cx="10515600" cy="1144623"/>
          </a:xfrm>
        </p:spPr>
        <p:txBody>
          <a:bodyPr>
            <a:normAutofit/>
          </a:bodyPr>
          <a:lstStyle/>
          <a:p>
            <a:pPr algn="ctr"/>
            <a:r>
              <a:rPr lang="en-US" sz="6600" b="1" dirty="0" err="1">
                <a:solidFill>
                  <a:srgbClr val="FF0000"/>
                </a:solidFill>
                <a:latin typeface="SimSun" panose="02010600030101010101" pitchFamily="2" charset="-122"/>
                <a:ea typeface="SimSun" panose="02010600030101010101" pitchFamily="2" charset="-122"/>
              </a:rPr>
              <a:t>歷史書</a:t>
            </a:r>
            <a:endParaRPr lang="en-US" sz="6600" dirty="0">
              <a:solidFill>
                <a:srgbClr val="FF0000"/>
              </a:solidFill>
              <a:latin typeface="SimSun" panose="02010600030101010101" pitchFamily="2" charset="-122"/>
              <a:ea typeface="SimSun" panose="02010600030101010101" pitchFamily="2" charset="-122"/>
            </a:endParaRPr>
          </a:p>
        </p:txBody>
      </p:sp>
      <p:graphicFrame>
        <p:nvGraphicFramePr>
          <p:cNvPr id="4" name="Content Placeholder 3">
            <a:extLst>
              <a:ext uri="{FF2B5EF4-FFF2-40B4-BE49-F238E27FC236}">
                <a16:creationId xmlns:a16="http://schemas.microsoft.com/office/drawing/2014/main" id="{9C243930-DBB7-409A-9364-240C17391B3A}"/>
              </a:ext>
            </a:extLst>
          </p:cNvPr>
          <p:cNvGraphicFramePr>
            <a:graphicFrameLocks noGrp="1"/>
          </p:cNvGraphicFramePr>
          <p:nvPr>
            <p:ph idx="1"/>
            <p:extLst>
              <p:ext uri="{D42A27DB-BD31-4B8C-83A1-F6EECF244321}">
                <p14:modId xmlns:p14="http://schemas.microsoft.com/office/powerpoint/2010/main" val="4243610411"/>
              </p:ext>
            </p:extLst>
          </p:nvPr>
        </p:nvGraphicFramePr>
        <p:xfrm>
          <a:off x="221974" y="1460404"/>
          <a:ext cx="11748051" cy="5109969"/>
        </p:xfrm>
        <a:graphic>
          <a:graphicData uri="http://schemas.openxmlformats.org/drawingml/2006/table">
            <a:tbl>
              <a:tblPr firstRow="1" bandRow="1">
                <a:tableStyleId>{5C22544A-7EE6-4342-B048-85BDC9FD1C3A}</a:tableStyleId>
              </a:tblPr>
              <a:tblGrid>
                <a:gridCol w="3916017">
                  <a:extLst>
                    <a:ext uri="{9D8B030D-6E8A-4147-A177-3AD203B41FA5}">
                      <a16:colId xmlns:a16="http://schemas.microsoft.com/office/drawing/2014/main" val="2039022349"/>
                    </a:ext>
                  </a:extLst>
                </a:gridCol>
                <a:gridCol w="3916017">
                  <a:extLst>
                    <a:ext uri="{9D8B030D-6E8A-4147-A177-3AD203B41FA5}">
                      <a16:colId xmlns:a16="http://schemas.microsoft.com/office/drawing/2014/main" val="1154561989"/>
                    </a:ext>
                  </a:extLst>
                </a:gridCol>
                <a:gridCol w="3916017">
                  <a:extLst>
                    <a:ext uri="{9D8B030D-6E8A-4147-A177-3AD203B41FA5}">
                      <a16:colId xmlns:a16="http://schemas.microsoft.com/office/drawing/2014/main" val="145680348"/>
                    </a:ext>
                  </a:extLst>
                </a:gridCol>
              </a:tblGrid>
              <a:tr h="834840">
                <a:tc gridSpan="3">
                  <a:txBody>
                    <a:bodyPr/>
                    <a:lstStyle/>
                    <a:p>
                      <a:r>
                        <a:rPr lang="zh-CN" altLang="en-US" sz="4400" b="1" kern="1200" dirty="0">
                          <a:solidFill>
                            <a:srgbClr val="FF0000"/>
                          </a:solidFill>
                          <a:effectLst/>
                          <a:latin typeface="SimSun" panose="02010600030101010101" pitchFamily="2" charset="-122"/>
                          <a:ea typeface="SimSun" panose="02010600030101010101" pitchFamily="2" charset="-122"/>
                          <a:cs typeface="+mn-cs"/>
                        </a:rPr>
                        <a:t>王國時期前之歷史</a:t>
                      </a:r>
                      <a:endParaRPr lang="en-US" sz="4400" b="1" dirty="0">
                        <a:solidFill>
                          <a:srgbClr val="FF0000"/>
                        </a:solidFill>
                        <a:latin typeface="SimSun" panose="02010600030101010101" pitchFamily="2" charset="-122"/>
                        <a:ea typeface="SimSun" panose="02010600030101010101" pitchFamily="2" charset="-122"/>
                      </a:endParaRPr>
                    </a:p>
                  </a:txBody>
                  <a:tcPr>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1358498"/>
                  </a:ext>
                </a:extLst>
              </a:tr>
              <a:tr h="752053">
                <a:tc>
                  <a:txBody>
                    <a:bodyPr/>
                    <a:lstStyle/>
                    <a:p>
                      <a:pPr marL="0" marR="0" algn="ctr">
                        <a:lnSpc>
                          <a:spcPct val="107000"/>
                        </a:lnSpc>
                        <a:spcBef>
                          <a:spcPts val="0"/>
                        </a:spcBef>
                        <a:spcAft>
                          <a:spcPts val="800"/>
                        </a:spcAft>
                      </a:pP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約</a:t>
                      </a:r>
                      <a:r>
                        <a:rPr lang="en-US" sz="4400" b="1" dirty="0" err="1">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書</a:t>
                      </a: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亞記</a:t>
                      </a:r>
                      <a:endParaRPr lang="en-US" sz="44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4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士</a:t>
                      </a:r>
                      <a:r>
                        <a:rPr lang="en-US" sz="4400" b="1" dirty="0">
                          <a:effectLst/>
                          <a:latin typeface="SimSun" panose="02010600030101010101" pitchFamily="2" charset="-122"/>
                          <a:ea typeface="SimSun" panose="02010600030101010101" pitchFamily="2" charset="-122"/>
                          <a:cs typeface="Times New Roman" panose="02020603050405020304" pitchFamily="18" charset="0"/>
                        </a:rPr>
                        <a:t> 師 記</a:t>
                      </a:r>
                    </a:p>
                  </a:txBody>
                  <a:tcPr marL="0" marR="0" marT="0" marB="0" anchor="ctr"/>
                </a:tc>
                <a:tc>
                  <a:txBody>
                    <a:bodyPr/>
                    <a:lstStyle/>
                    <a:p>
                      <a:pPr marL="0" marR="0" algn="ctr">
                        <a:lnSpc>
                          <a:spcPct val="107000"/>
                        </a:lnSpc>
                        <a:spcBef>
                          <a:spcPts val="0"/>
                        </a:spcBef>
                        <a:spcAft>
                          <a:spcPts val="800"/>
                        </a:spcAft>
                      </a:pPr>
                      <a:r>
                        <a:rPr lang="en-US" sz="4400" b="1" dirty="0">
                          <a:effectLst/>
                          <a:latin typeface="SimSun" panose="02010600030101010101" pitchFamily="2" charset="-122"/>
                          <a:ea typeface="SimSun" panose="02010600030101010101" pitchFamily="2" charset="-122"/>
                          <a:cs typeface="Times New Roman" panose="02020603050405020304" pitchFamily="18" charset="0"/>
                        </a:rPr>
                        <a:t>路 </a:t>
                      </a:r>
                      <a:r>
                        <a:rPr lang="en-US" sz="44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得</a:t>
                      </a:r>
                      <a:r>
                        <a:rPr lang="en-US" sz="4400" b="1" dirty="0">
                          <a:effectLst/>
                          <a:latin typeface="SimSun" panose="02010600030101010101" pitchFamily="2" charset="-122"/>
                          <a:ea typeface="SimSun" panose="02010600030101010101" pitchFamily="2" charset="-122"/>
                          <a:cs typeface="Times New Roman" panose="02020603050405020304" pitchFamily="18" charset="0"/>
                        </a:rPr>
                        <a:t> 記</a:t>
                      </a:r>
                    </a:p>
                  </a:txBody>
                  <a:tcPr marL="0" marR="0" marT="0" marB="0" anchor="ctr"/>
                </a:tc>
                <a:extLst>
                  <a:ext uri="{0D108BD9-81ED-4DB2-BD59-A6C34878D82A}">
                    <a16:rowId xmlns:a16="http://schemas.microsoft.com/office/drawing/2014/main" val="2070521203"/>
                  </a:ext>
                </a:extLst>
              </a:tr>
              <a:tr h="966919">
                <a:tc gridSpan="3">
                  <a:txBody>
                    <a:bodyPr/>
                    <a:lstStyle/>
                    <a:p>
                      <a:r>
                        <a:rPr lang="zh-CN" altLang="en-US" sz="4400" b="1" kern="1200" dirty="0">
                          <a:solidFill>
                            <a:srgbClr val="FF0000"/>
                          </a:solidFill>
                          <a:effectLst/>
                          <a:latin typeface="SimSun" panose="02010600030101010101" pitchFamily="2" charset="-122"/>
                          <a:ea typeface="SimSun" panose="02010600030101010101" pitchFamily="2" charset="-122"/>
                          <a:cs typeface="+mn-cs"/>
                        </a:rPr>
                        <a:t>王國時期之歷史</a:t>
                      </a:r>
                      <a:endParaRPr lang="en-US" sz="4400" b="1" dirty="0">
                        <a:solidFill>
                          <a:srgbClr val="FF0000"/>
                        </a:solidFill>
                        <a:latin typeface="SimSun" panose="02010600030101010101" pitchFamily="2" charset="-122"/>
                        <a:ea typeface="SimSun" panose="02010600030101010101" pitchFamily="2" charset="-122"/>
                      </a:endParaRPr>
                    </a:p>
                  </a:txBody>
                  <a:tcPr>
                    <a:solidFill>
                      <a:srgbClr val="002060"/>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943888578"/>
                  </a:ext>
                </a:extLst>
              </a:tr>
              <a:tr h="969264">
                <a:tc>
                  <a:txBody>
                    <a:bodyPr/>
                    <a:lstStyle/>
                    <a:p>
                      <a:pPr algn="ctr"/>
                      <a:r>
                        <a:rPr lang="en-US" sz="4400" b="1" kern="1200" dirty="0" err="1">
                          <a:solidFill>
                            <a:srgbClr val="FF0000"/>
                          </a:solidFill>
                          <a:effectLst/>
                          <a:latin typeface="SimSun" panose="02010600030101010101" pitchFamily="2" charset="-122"/>
                          <a:ea typeface="SimSun" panose="02010600030101010101" pitchFamily="2" charset="-122"/>
                          <a:cs typeface="+mn-cs"/>
                        </a:rPr>
                        <a:t>撒</a:t>
                      </a:r>
                      <a:r>
                        <a:rPr lang="en-US" sz="4400" b="1" kern="1200" dirty="0" err="1">
                          <a:solidFill>
                            <a:schemeClr val="dk1"/>
                          </a:solidFill>
                          <a:effectLst/>
                          <a:latin typeface="SimSun" panose="02010600030101010101" pitchFamily="2" charset="-122"/>
                          <a:ea typeface="SimSun" panose="02010600030101010101" pitchFamily="2" charset="-122"/>
                          <a:cs typeface="+mn-cs"/>
                        </a:rPr>
                        <a:t>母耳記上,下</a:t>
                      </a:r>
                      <a:endParaRPr lang="en-US" sz="4400" b="1" dirty="0">
                        <a:latin typeface="SimSun" panose="02010600030101010101" pitchFamily="2" charset="-122"/>
                        <a:ea typeface="SimSun" panose="02010600030101010101" pitchFamily="2" charset="-122"/>
                      </a:endParaRPr>
                    </a:p>
                  </a:txBody>
                  <a:tcPr/>
                </a:tc>
                <a:tc>
                  <a:txBody>
                    <a:bodyPr/>
                    <a:lstStyle/>
                    <a:p>
                      <a:pPr algn="ctr"/>
                      <a:r>
                        <a:rPr lang="en-US" sz="4400" b="1" kern="1200" dirty="0" err="1">
                          <a:solidFill>
                            <a:schemeClr val="dk1"/>
                          </a:solidFill>
                          <a:effectLst/>
                          <a:latin typeface="SimSun" panose="02010600030101010101" pitchFamily="2" charset="-122"/>
                          <a:ea typeface="SimSun" panose="02010600030101010101" pitchFamily="2" charset="-122"/>
                          <a:cs typeface="+mn-cs"/>
                        </a:rPr>
                        <a:t>列</a:t>
                      </a:r>
                      <a:r>
                        <a:rPr lang="en-US" sz="4400" b="1" kern="1200" dirty="0" err="1">
                          <a:solidFill>
                            <a:srgbClr val="FF0000"/>
                          </a:solidFill>
                          <a:effectLst/>
                          <a:latin typeface="SimSun" panose="02010600030101010101" pitchFamily="2" charset="-122"/>
                          <a:ea typeface="SimSun" panose="02010600030101010101" pitchFamily="2" charset="-122"/>
                          <a:cs typeface="+mn-cs"/>
                        </a:rPr>
                        <a:t>王</a:t>
                      </a:r>
                      <a:r>
                        <a:rPr lang="en-US" sz="4400" b="1" kern="1200" dirty="0" err="1">
                          <a:solidFill>
                            <a:schemeClr val="dk1"/>
                          </a:solidFill>
                          <a:effectLst/>
                          <a:latin typeface="SimSun" panose="02010600030101010101" pitchFamily="2" charset="-122"/>
                          <a:ea typeface="SimSun" panose="02010600030101010101" pitchFamily="2" charset="-122"/>
                          <a:cs typeface="+mn-cs"/>
                        </a:rPr>
                        <a:t>紀上,下</a:t>
                      </a:r>
                      <a:endParaRPr lang="en-US" sz="4400" b="1" dirty="0">
                        <a:latin typeface="SimSun" panose="02010600030101010101" pitchFamily="2" charset="-122"/>
                        <a:ea typeface="SimSun" panose="02010600030101010101" pitchFamily="2" charset="-122"/>
                      </a:endParaRPr>
                    </a:p>
                  </a:txBody>
                  <a:tcPr/>
                </a:tc>
                <a:tc>
                  <a:txBody>
                    <a:bodyPr/>
                    <a:lstStyle/>
                    <a:p>
                      <a:pPr algn="ctr"/>
                      <a:r>
                        <a:rPr lang="en-US" sz="4400" b="1" kern="1200" dirty="0" err="1">
                          <a:solidFill>
                            <a:schemeClr val="dk1"/>
                          </a:solidFill>
                          <a:effectLst/>
                          <a:latin typeface="SimSun" panose="02010600030101010101" pitchFamily="2" charset="-122"/>
                          <a:ea typeface="SimSun" panose="02010600030101010101" pitchFamily="2" charset="-122"/>
                          <a:cs typeface="+mn-cs"/>
                        </a:rPr>
                        <a:t>歷</a:t>
                      </a:r>
                      <a:r>
                        <a:rPr lang="en-US" sz="4400" b="1" kern="1200" dirty="0" err="1">
                          <a:solidFill>
                            <a:srgbClr val="FF0000"/>
                          </a:solidFill>
                          <a:effectLst/>
                          <a:latin typeface="SimSun" panose="02010600030101010101" pitchFamily="2" charset="-122"/>
                          <a:ea typeface="SimSun" panose="02010600030101010101" pitchFamily="2" charset="-122"/>
                          <a:cs typeface="+mn-cs"/>
                        </a:rPr>
                        <a:t>代</a:t>
                      </a:r>
                      <a:r>
                        <a:rPr lang="en-US" sz="4400" b="1" kern="1200" dirty="0" err="1">
                          <a:solidFill>
                            <a:schemeClr val="dk1"/>
                          </a:solidFill>
                          <a:effectLst/>
                          <a:latin typeface="SimSun" panose="02010600030101010101" pitchFamily="2" charset="-122"/>
                          <a:ea typeface="SimSun" panose="02010600030101010101" pitchFamily="2" charset="-122"/>
                          <a:cs typeface="+mn-cs"/>
                        </a:rPr>
                        <a:t>志上,下</a:t>
                      </a:r>
                      <a:endParaRPr lang="en-US" sz="4400" b="1"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267576341"/>
                  </a:ext>
                </a:extLst>
              </a:tr>
              <a:tr h="834840">
                <a:tc gridSpan="3">
                  <a:txBody>
                    <a:bodyPr/>
                    <a:lstStyle/>
                    <a:p>
                      <a:r>
                        <a:rPr lang="zh-CN" altLang="en-US" sz="4400" b="1" kern="1200" dirty="0">
                          <a:solidFill>
                            <a:srgbClr val="FF0000"/>
                          </a:solidFill>
                          <a:effectLst/>
                          <a:latin typeface="SimSun" panose="02010600030101010101" pitchFamily="2" charset="-122"/>
                          <a:ea typeface="SimSun" panose="02010600030101010101" pitchFamily="2" charset="-122"/>
                          <a:cs typeface="+mn-cs"/>
                        </a:rPr>
                        <a:t>國亡後歸回時期之歷史</a:t>
                      </a:r>
                      <a:endParaRPr lang="en-US" sz="4400" b="1" dirty="0">
                        <a:solidFill>
                          <a:srgbClr val="FF0000"/>
                        </a:solidFill>
                        <a:latin typeface="SimSun" panose="02010600030101010101" pitchFamily="2" charset="-122"/>
                        <a:ea typeface="SimSun" panose="02010600030101010101" pitchFamily="2" charset="-122"/>
                      </a:endParaRPr>
                    </a:p>
                  </a:txBody>
                  <a:tcPr>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24165644"/>
                  </a:ext>
                </a:extLst>
              </a:tr>
              <a:tr h="752053">
                <a:tc>
                  <a:txBody>
                    <a:bodyPr/>
                    <a:lstStyle/>
                    <a:p>
                      <a:pPr marL="0" marR="0" algn="ctr">
                        <a:lnSpc>
                          <a:spcPct val="107000"/>
                        </a:lnSpc>
                        <a:spcBef>
                          <a:spcPts val="0"/>
                        </a:spcBef>
                        <a:spcAft>
                          <a:spcPts val="800"/>
                        </a:spcAft>
                      </a:pP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以斯</a:t>
                      </a:r>
                      <a:r>
                        <a:rPr lang="en-US" sz="4400" b="1" dirty="0" err="1">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拉</a:t>
                      </a: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記</a:t>
                      </a:r>
                      <a:endParaRPr lang="en-US" sz="44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400" b="1" dirty="0" err="1">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尼</a:t>
                      </a: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希米記</a:t>
                      </a:r>
                      <a:endParaRPr lang="en-US" sz="44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以</a:t>
                      </a:r>
                      <a:r>
                        <a:rPr lang="en-US" sz="4400" b="1" dirty="0" err="1">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斯</a:t>
                      </a: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帖記</a:t>
                      </a:r>
                      <a:endParaRPr lang="en-US" sz="44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935350960"/>
                  </a:ext>
                </a:extLst>
              </a:tr>
            </a:tbl>
          </a:graphicData>
        </a:graphic>
      </p:graphicFrame>
    </p:spTree>
    <p:extLst>
      <p:ext uri="{BB962C8B-B14F-4D97-AF65-F5344CB8AC3E}">
        <p14:creationId xmlns:p14="http://schemas.microsoft.com/office/powerpoint/2010/main" val="4116773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Bible timeline3"/>
          <p:cNvPicPr>
            <a:picLocks noChangeArrowheads="1"/>
          </p:cNvPicPr>
          <p:nvPr/>
        </p:nvPicPr>
        <p:blipFill>
          <a:blip r:embed="rId3">
            <a:extLst>
              <a:ext uri="{28A0092B-C50C-407E-A947-70E740481C1C}">
                <a14:useLocalDpi xmlns:a14="http://schemas.microsoft.com/office/drawing/2010/main" val="0"/>
              </a:ext>
            </a:extLst>
          </a:blip>
          <a:srcRect l="33127"/>
          <a:stretch>
            <a:fillRect/>
          </a:stretch>
        </p:blipFill>
        <p:spPr bwMode="auto">
          <a:xfrm>
            <a:off x="457200" y="1943101"/>
            <a:ext cx="11567160" cy="1128713"/>
          </a:xfrm>
          <a:prstGeom prst="rect">
            <a:avLst/>
          </a:prstGeom>
          <a:noFill/>
          <a:extLst>
            <a:ext uri="{909E8E84-426E-40DD-AFC4-6F175D3DCCD1}">
              <a14:hiddenFill xmlns:a14="http://schemas.microsoft.com/office/drawing/2010/main">
                <a:solidFill>
                  <a:srgbClr val="FFFFFF"/>
                </a:solidFill>
              </a14:hiddenFill>
            </a:ext>
          </a:extLst>
        </p:spPr>
      </p:pic>
      <p:sp>
        <p:nvSpPr>
          <p:cNvPr id="93187" name="Text Box 3"/>
          <p:cNvSpPr txBox="1">
            <a:spLocks noChangeArrowheads="1"/>
          </p:cNvSpPr>
          <p:nvPr/>
        </p:nvSpPr>
        <p:spPr bwMode="auto">
          <a:xfrm>
            <a:off x="912552" y="3424151"/>
            <a:ext cx="578620" cy="1228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p>
            <a:pPr algn="ctr">
              <a:lnSpc>
                <a:spcPct val="80000"/>
              </a:lnSpc>
            </a:pPr>
            <a:r>
              <a:rPr lang="zh-TW" altLang="en-US" sz="3200" b="1" dirty="0">
                <a:latin typeface="SimHei" panose="02010609060101010101" pitchFamily="49" charset="-122"/>
                <a:ea typeface="SimHei" panose="02010609060101010101" pitchFamily="49" charset="-122"/>
              </a:rPr>
              <a:t>洪水</a:t>
            </a:r>
          </a:p>
        </p:txBody>
      </p:sp>
      <p:sp>
        <p:nvSpPr>
          <p:cNvPr id="93188" name="Text Box 4"/>
          <p:cNvSpPr txBox="1">
            <a:spLocks noChangeArrowheads="1"/>
          </p:cNvSpPr>
          <p:nvPr/>
        </p:nvSpPr>
        <p:spPr bwMode="auto">
          <a:xfrm>
            <a:off x="3053328" y="3359270"/>
            <a:ext cx="57862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algn="ctr">
              <a:lnSpc>
                <a:spcPct val="80000"/>
              </a:lnSpc>
            </a:pPr>
            <a:r>
              <a:rPr lang="zh-CN" altLang="en-US" sz="3200" b="1" dirty="0">
                <a:latin typeface="SimHei" panose="02010609060101010101" pitchFamily="49" charset="-122"/>
                <a:ea typeface="SimHei" panose="02010609060101010101" pitchFamily="49" charset="-122"/>
              </a:rPr>
              <a:t>亚伯拉罕、以撒、</a:t>
            </a:r>
            <a:endParaRPr lang="zh-TW" altLang="en-US" sz="3200" b="1" dirty="0">
              <a:latin typeface="SimHei" panose="02010609060101010101" pitchFamily="49" charset="-122"/>
              <a:ea typeface="SimHei" panose="02010609060101010101" pitchFamily="49" charset="-122"/>
            </a:endParaRPr>
          </a:p>
        </p:txBody>
      </p:sp>
      <p:sp>
        <p:nvSpPr>
          <p:cNvPr id="93189" name="Text Box 5"/>
          <p:cNvSpPr txBox="1">
            <a:spLocks noChangeArrowheads="1"/>
          </p:cNvSpPr>
          <p:nvPr/>
        </p:nvSpPr>
        <p:spPr bwMode="auto">
          <a:xfrm>
            <a:off x="4197188" y="3424151"/>
            <a:ext cx="578620" cy="2343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p>
            <a:pPr algn="ctr">
              <a:lnSpc>
                <a:spcPct val="80000"/>
              </a:lnSpc>
            </a:pPr>
            <a:r>
              <a:rPr lang="zh-TW" altLang="en-US" sz="3200" b="1" dirty="0">
                <a:latin typeface="SimHei" panose="02010609060101010101" pitchFamily="49" charset="-122"/>
                <a:ea typeface="SimHei" panose="02010609060101010101" pitchFamily="49" charset="-122"/>
              </a:rPr>
              <a:t>寄居埃及</a:t>
            </a:r>
          </a:p>
        </p:txBody>
      </p:sp>
      <p:sp>
        <p:nvSpPr>
          <p:cNvPr id="93190" name="Text Box 6"/>
          <p:cNvSpPr txBox="1">
            <a:spLocks noChangeArrowheads="1"/>
          </p:cNvSpPr>
          <p:nvPr/>
        </p:nvSpPr>
        <p:spPr bwMode="auto">
          <a:xfrm>
            <a:off x="5193530" y="3593836"/>
            <a:ext cx="578620" cy="130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a:lnSpc>
                <a:spcPct val="80000"/>
              </a:lnSpc>
            </a:pPr>
            <a:r>
              <a:rPr lang="zh-TW" altLang="en-US" sz="3200" b="1" dirty="0">
                <a:latin typeface="SimHei" panose="02010609060101010101" pitchFamily="49" charset="-122"/>
                <a:ea typeface="SimHei" panose="02010609060101010101" pitchFamily="49" charset="-122"/>
              </a:rPr>
              <a:t>出埃及</a:t>
            </a:r>
          </a:p>
        </p:txBody>
      </p:sp>
      <p:sp>
        <p:nvSpPr>
          <p:cNvPr id="93191" name="Text Box 7"/>
          <p:cNvSpPr txBox="1">
            <a:spLocks noChangeArrowheads="1"/>
          </p:cNvSpPr>
          <p:nvPr/>
        </p:nvSpPr>
        <p:spPr bwMode="auto">
          <a:xfrm>
            <a:off x="5939799" y="3295841"/>
            <a:ext cx="578620" cy="198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p>
            <a:pPr algn="ctr">
              <a:lnSpc>
                <a:spcPct val="80000"/>
              </a:lnSpc>
            </a:pPr>
            <a:r>
              <a:rPr lang="zh-TW" altLang="en-US" sz="3200" b="1" dirty="0">
                <a:latin typeface="SimHei" panose="02010609060101010101" pitchFamily="49" charset="-122"/>
                <a:ea typeface="SimHei" panose="02010609060101010101" pitchFamily="49" charset="-122"/>
              </a:rPr>
              <a:t>士师时代</a:t>
            </a:r>
          </a:p>
        </p:txBody>
      </p:sp>
      <p:sp>
        <p:nvSpPr>
          <p:cNvPr id="93192" name="Text Box 8"/>
          <p:cNvSpPr txBox="1">
            <a:spLocks noChangeArrowheads="1"/>
          </p:cNvSpPr>
          <p:nvPr/>
        </p:nvSpPr>
        <p:spPr bwMode="auto">
          <a:xfrm>
            <a:off x="6919408" y="3118098"/>
            <a:ext cx="578620" cy="3727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algn="ctr">
              <a:lnSpc>
                <a:spcPct val="80000"/>
              </a:lnSpc>
            </a:pPr>
            <a:r>
              <a:rPr lang="zh-CN" altLang="en-US" sz="3200" b="1" dirty="0">
                <a:latin typeface="SimHei" panose="02010609060101010101" pitchFamily="49" charset="-122"/>
                <a:ea typeface="SimHei" panose="02010609060101010101" pitchFamily="49" charset="-122"/>
              </a:rPr>
              <a:t>扫罗、大卫、所罗门</a:t>
            </a:r>
            <a:endParaRPr lang="zh-TW" altLang="en-US" sz="3200" b="1" dirty="0">
              <a:latin typeface="SimHei" panose="02010609060101010101" pitchFamily="49" charset="-122"/>
              <a:ea typeface="SimHei" panose="02010609060101010101" pitchFamily="49" charset="-122"/>
            </a:endParaRPr>
          </a:p>
        </p:txBody>
      </p:sp>
      <p:sp>
        <p:nvSpPr>
          <p:cNvPr id="93193" name="Text Box 9"/>
          <p:cNvSpPr txBox="1">
            <a:spLocks noChangeArrowheads="1"/>
          </p:cNvSpPr>
          <p:nvPr/>
        </p:nvSpPr>
        <p:spPr bwMode="auto">
          <a:xfrm>
            <a:off x="8380981" y="3045357"/>
            <a:ext cx="578620" cy="1708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algn="ctr">
              <a:lnSpc>
                <a:spcPct val="80000"/>
              </a:lnSpc>
            </a:pPr>
            <a:r>
              <a:rPr lang="zh-TW" altLang="en-US" sz="3200" b="1" dirty="0">
                <a:latin typeface="SimHei" panose="02010609060101010101" pitchFamily="49" charset="-122"/>
                <a:ea typeface="SimHei" panose="02010609060101010101" pitchFamily="49" charset="-122"/>
              </a:rPr>
              <a:t>南国犹大</a:t>
            </a:r>
          </a:p>
        </p:txBody>
      </p:sp>
      <p:sp>
        <p:nvSpPr>
          <p:cNvPr id="93194" name="Line 10"/>
          <p:cNvSpPr>
            <a:spLocks noChangeShapeType="1"/>
          </p:cNvSpPr>
          <p:nvPr/>
        </p:nvSpPr>
        <p:spPr bwMode="auto">
          <a:xfrm flipV="1">
            <a:off x="1262507" y="3176588"/>
            <a:ext cx="0" cy="33337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5" name="Line 11"/>
          <p:cNvSpPr>
            <a:spLocks noChangeShapeType="1"/>
          </p:cNvSpPr>
          <p:nvPr/>
        </p:nvSpPr>
        <p:spPr bwMode="auto">
          <a:xfrm flipV="1">
            <a:off x="3631948" y="3132957"/>
            <a:ext cx="0" cy="33337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6" name="Line 12"/>
          <p:cNvSpPr>
            <a:spLocks noChangeShapeType="1"/>
          </p:cNvSpPr>
          <p:nvPr/>
        </p:nvSpPr>
        <p:spPr bwMode="auto">
          <a:xfrm flipV="1">
            <a:off x="4506501" y="3206872"/>
            <a:ext cx="0" cy="33337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7" name="Line 13"/>
          <p:cNvSpPr>
            <a:spLocks noChangeShapeType="1"/>
          </p:cNvSpPr>
          <p:nvPr/>
        </p:nvSpPr>
        <p:spPr bwMode="auto">
          <a:xfrm flipV="1">
            <a:off x="5525210" y="3132956"/>
            <a:ext cx="0" cy="33337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8" name="Line 14"/>
          <p:cNvSpPr>
            <a:spLocks noChangeShapeType="1"/>
          </p:cNvSpPr>
          <p:nvPr/>
        </p:nvSpPr>
        <p:spPr bwMode="auto">
          <a:xfrm flipV="1">
            <a:off x="6240780" y="3118098"/>
            <a:ext cx="0" cy="33337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9" name="Line 15"/>
          <p:cNvSpPr>
            <a:spLocks noChangeShapeType="1"/>
          </p:cNvSpPr>
          <p:nvPr/>
        </p:nvSpPr>
        <p:spPr bwMode="auto">
          <a:xfrm flipV="1">
            <a:off x="7242048" y="3047833"/>
            <a:ext cx="7651" cy="159038"/>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2" name="Line 18"/>
          <p:cNvSpPr>
            <a:spLocks noChangeShapeType="1"/>
          </p:cNvSpPr>
          <p:nvPr/>
        </p:nvSpPr>
        <p:spPr bwMode="auto">
          <a:xfrm flipV="1">
            <a:off x="8112124" y="3071813"/>
            <a:ext cx="316085" cy="430873"/>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3" name="Text Box 19"/>
          <p:cNvSpPr txBox="1">
            <a:spLocks noChangeArrowheads="1"/>
          </p:cNvSpPr>
          <p:nvPr/>
        </p:nvSpPr>
        <p:spPr bwMode="auto">
          <a:xfrm>
            <a:off x="7849590" y="3449315"/>
            <a:ext cx="578620"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algn="ctr">
              <a:lnSpc>
                <a:spcPct val="80000"/>
              </a:lnSpc>
            </a:pPr>
            <a:r>
              <a:rPr lang="zh-TW" altLang="en-US" sz="3200" b="1" dirty="0">
                <a:latin typeface="SimHei" panose="02010609060101010101" pitchFamily="49" charset="-122"/>
                <a:ea typeface="SimHei" panose="02010609060101010101" pitchFamily="49" charset="-122"/>
              </a:rPr>
              <a:t>被掳</a:t>
            </a:r>
          </a:p>
        </p:txBody>
      </p:sp>
      <p:sp>
        <p:nvSpPr>
          <p:cNvPr id="93204" name="Text Box 20"/>
          <p:cNvSpPr txBox="1">
            <a:spLocks noChangeArrowheads="1"/>
          </p:cNvSpPr>
          <p:nvPr/>
        </p:nvSpPr>
        <p:spPr bwMode="auto">
          <a:xfrm>
            <a:off x="9017847" y="3479599"/>
            <a:ext cx="578620"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algn="ctr">
              <a:lnSpc>
                <a:spcPct val="80000"/>
              </a:lnSpc>
            </a:pPr>
            <a:r>
              <a:rPr lang="zh-TW" altLang="en-US" sz="3200" b="1" dirty="0">
                <a:latin typeface="SimHei" panose="02010609060101010101" pitchFamily="49" charset="-122"/>
                <a:ea typeface="SimHei" panose="02010609060101010101" pitchFamily="49" charset="-122"/>
              </a:rPr>
              <a:t>归回</a:t>
            </a:r>
          </a:p>
        </p:txBody>
      </p:sp>
      <p:sp>
        <p:nvSpPr>
          <p:cNvPr id="93205" name="Text Box 21"/>
          <p:cNvSpPr txBox="1">
            <a:spLocks noChangeArrowheads="1"/>
          </p:cNvSpPr>
          <p:nvPr/>
        </p:nvSpPr>
        <p:spPr bwMode="auto">
          <a:xfrm>
            <a:off x="5920294" y="1394958"/>
            <a:ext cx="26503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3200" b="1" dirty="0">
                <a:latin typeface="SimSun" panose="02010600030101010101" pitchFamily="2" charset="-122"/>
                <a:ea typeface="SimSun" panose="02010600030101010101" pitchFamily="2" charset="-122"/>
              </a:rPr>
              <a:t>北国以色列</a:t>
            </a:r>
            <a:endParaRPr lang="zh-TW" altLang="en-US" sz="3200" b="1" dirty="0">
              <a:latin typeface="SimSun" panose="02010600030101010101" pitchFamily="2" charset="-122"/>
              <a:ea typeface="SimSun" panose="02010600030101010101" pitchFamily="2" charset="-122"/>
            </a:endParaRPr>
          </a:p>
        </p:txBody>
      </p:sp>
      <p:sp>
        <p:nvSpPr>
          <p:cNvPr id="93206" name="Text Box 22"/>
          <p:cNvSpPr txBox="1">
            <a:spLocks noChangeArrowheads="1"/>
          </p:cNvSpPr>
          <p:nvPr/>
        </p:nvSpPr>
        <p:spPr bwMode="auto">
          <a:xfrm>
            <a:off x="0" y="1576389"/>
            <a:ext cx="7863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2800" b="1" dirty="0">
                <a:latin typeface="SimHei" panose="02010609060101010101" pitchFamily="49" charset="-122"/>
                <a:ea typeface="SimHei" panose="02010609060101010101" pitchFamily="49" charset="-122"/>
              </a:rPr>
              <a:t>BC</a:t>
            </a:r>
          </a:p>
        </p:txBody>
      </p:sp>
      <p:sp>
        <p:nvSpPr>
          <p:cNvPr id="93208" name="Text Box 24"/>
          <p:cNvSpPr txBox="1">
            <a:spLocks noChangeArrowheads="1"/>
          </p:cNvSpPr>
          <p:nvPr/>
        </p:nvSpPr>
        <p:spPr bwMode="auto">
          <a:xfrm>
            <a:off x="8188325" y="1365976"/>
            <a:ext cx="18261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3200" b="1" dirty="0">
                <a:solidFill>
                  <a:srgbClr val="CC0000"/>
                </a:solidFill>
                <a:latin typeface="SimHei" panose="02010609060101010101" pitchFamily="49" charset="-122"/>
                <a:ea typeface="SimHei" panose="02010609060101010101" pitchFamily="49" charset="-122"/>
              </a:rPr>
              <a:t>亡于亚述</a:t>
            </a:r>
          </a:p>
        </p:txBody>
      </p:sp>
      <p:sp>
        <p:nvSpPr>
          <p:cNvPr id="93210" name="Text Box 26"/>
          <p:cNvSpPr txBox="1">
            <a:spLocks noChangeArrowheads="1"/>
          </p:cNvSpPr>
          <p:nvPr/>
        </p:nvSpPr>
        <p:spPr bwMode="auto">
          <a:xfrm>
            <a:off x="8432975" y="4595929"/>
            <a:ext cx="59503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zh-CN" altLang="en-US" sz="3200" dirty="0">
                <a:solidFill>
                  <a:srgbClr val="CC0000"/>
                </a:solidFill>
                <a:latin typeface="SimHei" panose="02010609060101010101" pitchFamily="49" charset="-122"/>
                <a:ea typeface="SimHei" panose="02010609060101010101" pitchFamily="49" charset="-122"/>
              </a:rPr>
              <a:t>亡</a:t>
            </a:r>
          </a:p>
          <a:p>
            <a:pPr>
              <a:lnSpc>
                <a:spcPct val="90000"/>
              </a:lnSpc>
            </a:pPr>
            <a:r>
              <a:rPr lang="zh-CN" altLang="en-US" sz="3200" dirty="0">
                <a:solidFill>
                  <a:srgbClr val="CC0000"/>
                </a:solidFill>
                <a:latin typeface="SimHei" panose="02010609060101010101" pitchFamily="49" charset="-122"/>
                <a:ea typeface="SimHei" panose="02010609060101010101" pitchFamily="49" charset="-122"/>
              </a:rPr>
              <a:t>于</a:t>
            </a:r>
          </a:p>
          <a:p>
            <a:pPr>
              <a:lnSpc>
                <a:spcPct val="90000"/>
              </a:lnSpc>
            </a:pPr>
            <a:r>
              <a:rPr lang="zh-CN" altLang="en-US" sz="3200" dirty="0">
                <a:solidFill>
                  <a:srgbClr val="CC0000"/>
                </a:solidFill>
                <a:latin typeface="SimHei" panose="02010609060101010101" pitchFamily="49" charset="-122"/>
                <a:ea typeface="SimHei" panose="02010609060101010101" pitchFamily="49" charset="-122"/>
              </a:rPr>
              <a:t>巴</a:t>
            </a:r>
          </a:p>
          <a:p>
            <a:pPr>
              <a:lnSpc>
                <a:spcPct val="90000"/>
              </a:lnSpc>
            </a:pPr>
            <a:r>
              <a:rPr lang="zh-CN" altLang="en-US" sz="3200" dirty="0">
                <a:solidFill>
                  <a:srgbClr val="CC0000"/>
                </a:solidFill>
                <a:latin typeface="SimHei" panose="02010609060101010101" pitchFamily="49" charset="-122"/>
                <a:ea typeface="SimHei" panose="02010609060101010101" pitchFamily="49" charset="-122"/>
              </a:rPr>
              <a:t>比</a:t>
            </a:r>
          </a:p>
          <a:p>
            <a:pPr>
              <a:lnSpc>
                <a:spcPct val="90000"/>
              </a:lnSpc>
            </a:pPr>
            <a:r>
              <a:rPr lang="zh-CN" altLang="en-US" sz="3200" dirty="0">
                <a:solidFill>
                  <a:srgbClr val="CC0000"/>
                </a:solidFill>
                <a:latin typeface="SimHei" panose="02010609060101010101" pitchFamily="49" charset="-122"/>
                <a:ea typeface="SimHei" panose="02010609060101010101" pitchFamily="49" charset="-122"/>
              </a:rPr>
              <a:t>伦</a:t>
            </a:r>
            <a:endParaRPr lang="zh-TW" altLang="en-US" sz="3200" dirty="0">
              <a:solidFill>
                <a:srgbClr val="CC0000"/>
              </a:solidFill>
              <a:latin typeface="SimHei" panose="02010609060101010101" pitchFamily="49" charset="-122"/>
              <a:ea typeface="SimHei" panose="02010609060101010101" pitchFamily="49" charset="-122"/>
            </a:endParaRPr>
          </a:p>
        </p:txBody>
      </p:sp>
      <p:sp>
        <p:nvSpPr>
          <p:cNvPr id="93211" name="Oval 27"/>
          <p:cNvSpPr>
            <a:spLocks noChangeArrowheads="1"/>
          </p:cNvSpPr>
          <p:nvPr/>
        </p:nvSpPr>
        <p:spPr bwMode="auto">
          <a:xfrm>
            <a:off x="5215681" y="3580006"/>
            <a:ext cx="629629" cy="1441257"/>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12" name="Text Box 28"/>
          <p:cNvSpPr txBox="1">
            <a:spLocks noChangeArrowheads="1"/>
          </p:cNvSpPr>
          <p:nvPr/>
        </p:nvSpPr>
        <p:spPr bwMode="auto">
          <a:xfrm>
            <a:off x="9019997" y="4439604"/>
            <a:ext cx="58974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200" b="1" dirty="0">
                <a:latin typeface="SimHei" panose="02010609060101010101" pitchFamily="49" charset="-122"/>
                <a:ea typeface="SimHei" panose="02010609060101010101" pitchFamily="49" charset="-122"/>
              </a:rPr>
              <a:t>出</a:t>
            </a:r>
          </a:p>
          <a:p>
            <a:r>
              <a:rPr lang="zh-TW" altLang="en-US" sz="3200" b="1" dirty="0">
                <a:latin typeface="SimHei" panose="02010609060101010101" pitchFamily="49" charset="-122"/>
                <a:ea typeface="SimHei" panose="02010609060101010101" pitchFamily="49" charset="-122"/>
              </a:rPr>
              <a:t>巴</a:t>
            </a:r>
          </a:p>
          <a:p>
            <a:r>
              <a:rPr lang="zh-TW" altLang="en-US" sz="3200" b="1" dirty="0">
                <a:latin typeface="SimHei" panose="02010609060101010101" pitchFamily="49" charset="-122"/>
                <a:ea typeface="SimHei" panose="02010609060101010101" pitchFamily="49" charset="-122"/>
              </a:rPr>
              <a:t>比</a:t>
            </a:r>
          </a:p>
          <a:p>
            <a:r>
              <a:rPr lang="zh-TW" altLang="en-US" sz="3200" b="1" dirty="0">
                <a:latin typeface="SimHei" panose="02010609060101010101" pitchFamily="49" charset="-122"/>
                <a:ea typeface="SimHei" panose="02010609060101010101" pitchFamily="49" charset="-122"/>
              </a:rPr>
              <a:t>伦</a:t>
            </a:r>
          </a:p>
        </p:txBody>
      </p:sp>
      <p:sp>
        <p:nvSpPr>
          <p:cNvPr id="93213" name="Oval 29"/>
          <p:cNvSpPr>
            <a:spLocks noChangeArrowheads="1"/>
          </p:cNvSpPr>
          <p:nvPr/>
        </p:nvSpPr>
        <p:spPr bwMode="auto">
          <a:xfrm>
            <a:off x="8975707" y="4412309"/>
            <a:ext cx="678320" cy="227094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14" name="Rectangle 30"/>
          <p:cNvSpPr>
            <a:spLocks noChangeArrowheads="1"/>
          </p:cNvSpPr>
          <p:nvPr/>
        </p:nvSpPr>
        <p:spPr bwMode="auto">
          <a:xfrm>
            <a:off x="8035925" y="2714625"/>
            <a:ext cx="1524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93215" name="AutoShape 31"/>
          <p:cNvCxnSpPr>
            <a:cxnSpLocks noChangeShapeType="1"/>
          </p:cNvCxnSpPr>
          <p:nvPr/>
        </p:nvCxnSpPr>
        <p:spPr bwMode="auto">
          <a:xfrm rot="16200000" flipV="1">
            <a:off x="8911667" y="3093291"/>
            <a:ext cx="451135" cy="355267"/>
          </a:xfrm>
          <a:prstGeom prst="bentConnector3">
            <a:avLst>
              <a:gd name="adj1" fmla="val 50000"/>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3216" name="AutoShape 32" descr="Pink tissue paper"/>
          <p:cNvSpPr>
            <a:spLocks noChangeArrowheads="1"/>
          </p:cNvSpPr>
          <p:nvPr/>
        </p:nvSpPr>
        <p:spPr bwMode="auto">
          <a:xfrm>
            <a:off x="4519512" y="5689527"/>
            <a:ext cx="2048333" cy="590920"/>
          </a:xfrm>
          <a:prstGeom prst="wedgeRectCallout">
            <a:avLst>
              <a:gd name="adj1" fmla="val -1604"/>
              <a:gd name="adj2" fmla="val -161505"/>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20000"/>
              </a:lnSpc>
            </a:pPr>
            <a:r>
              <a:rPr lang="zh-TW" altLang="en-US" sz="3200" b="1" dirty="0">
                <a:solidFill>
                  <a:srgbClr val="002060"/>
                </a:solidFill>
                <a:latin typeface="SimHei" panose="02010609060101010101" pitchFamily="49" charset="-122"/>
                <a:ea typeface="SimHei" panose="02010609060101010101" pitchFamily="49" charset="-122"/>
              </a:rPr>
              <a:t>约</a:t>
            </a:r>
            <a:r>
              <a:rPr lang="en-US" altLang="zh-TW" sz="3200" b="1" dirty="0">
                <a:solidFill>
                  <a:srgbClr val="002060"/>
                </a:solidFill>
                <a:latin typeface="SimHei" panose="02010609060101010101" pitchFamily="49" charset="-122"/>
                <a:ea typeface="SimHei" panose="02010609060101010101" pitchFamily="49" charset="-122"/>
              </a:rPr>
              <a:t>200</a:t>
            </a:r>
            <a:r>
              <a:rPr lang="zh-TW" altLang="en-US" sz="3200" b="1" dirty="0">
                <a:solidFill>
                  <a:srgbClr val="002060"/>
                </a:solidFill>
                <a:latin typeface="SimHei" panose="02010609060101010101" pitchFamily="49" charset="-122"/>
                <a:ea typeface="SimHei" panose="02010609060101010101" pitchFamily="49" charset="-122"/>
              </a:rPr>
              <a:t>万人</a:t>
            </a:r>
          </a:p>
        </p:txBody>
      </p:sp>
      <p:sp>
        <p:nvSpPr>
          <p:cNvPr id="93217" name="AutoShape 33" descr="Pink tissue paper"/>
          <p:cNvSpPr>
            <a:spLocks noChangeArrowheads="1"/>
          </p:cNvSpPr>
          <p:nvPr/>
        </p:nvSpPr>
        <p:spPr bwMode="auto">
          <a:xfrm>
            <a:off x="10104187" y="6069837"/>
            <a:ext cx="2001673" cy="613420"/>
          </a:xfrm>
          <a:prstGeom prst="wedgeRectCallout">
            <a:avLst>
              <a:gd name="adj1" fmla="val -75001"/>
              <a:gd name="adj2" fmla="val -148760"/>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20000"/>
              </a:lnSpc>
            </a:pPr>
            <a:r>
              <a:rPr lang="zh-TW" altLang="en-US" sz="3200" b="1" dirty="0">
                <a:solidFill>
                  <a:srgbClr val="002060"/>
                </a:solidFill>
                <a:latin typeface="SimHei" panose="02010609060101010101" pitchFamily="49" charset="-122"/>
                <a:ea typeface="SimHei" panose="02010609060101010101" pitchFamily="49" charset="-122"/>
              </a:rPr>
              <a:t>约</a:t>
            </a:r>
            <a:r>
              <a:rPr lang="en-US" altLang="zh-TW" sz="3200" b="1" dirty="0">
                <a:solidFill>
                  <a:srgbClr val="002060"/>
                </a:solidFill>
                <a:latin typeface="SimHei" panose="02010609060101010101" pitchFamily="49" charset="-122"/>
                <a:ea typeface="SimHei" panose="02010609060101010101" pitchFamily="49" charset="-122"/>
              </a:rPr>
              <a:t>5</a:t>
            </a:r>
            <a:r>
              <a:rPr lang="zh-TW" altLang="en-US" sz="3200" b="1" dirty="0">
                <a:solidFill>
                  <a:srgbClr val="002060"/>
                </a:solidFill>
                <a:latin typeface="SimHei" panose="02010609060101010101" pitchFamily="49" charset="-122"/>
                <a:ea typeface="SimHei" panose="02010609060101010101" pitchFamily="49" charset="-122"/>
              </a:rPr>
              <a:t>万人</a:t>
            </a:r>
          </a:p>
        </p:txBody>
      </p:sp>
      <p:sp>
        <p:nvSpPr>
          <p:cNvPr id="93218" name="Rectangle 34" descr="Bouquet"/>
          <p:cNvSpPr>
            <a:spLocks noChangeArrowheads="1"/>
          </p:cNvSpPr>
          <p:nvPr/>
        </p:nvSpPr>
        <p:spPr bwMode="auto">
          <a:xfrm>
            <a:off x="9842554" y="4187952"/>
            <a:ext cx="2181806" cy="1043814"/>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10000"/>
              </a:spcAft>
            </a:pPr>
            <a:r>
              <a:rPr lang="zh-TW" altLang="en-US" sz="3200" dirty="0">
                <a:solidFill>
                  <a:srgbClr val="002060"/>
                </a:solidFill>
                <a:ea typeface="SimHei" panose="02010609060101010101" pitchFamily="49" charset="-122"/>
                <a:cs typeface="Arial" panose="020B0604020202020204" pitchFamily="34" charset="0"/>
              </a:rPr>
              <a:t>余民</a:t>
            </a:r>
          </a:p>
          <a:p>
            <a:pPr algn="ctr">
              <a:spcAft>
                <a:spcPct val="10000"/>
              </a:spcAft>
            </a:pPr>
            <a:r>
              <a:rPr lang="en-US" altLang="zh-TW" sz="3200" dirty="0">
                <a:solidFill>
                  <a:srgbClr val="FF0000"/>
                </a:solidFill>
                <a:ea typeface="SimHei" panose="02010609060101010101" pitchFamily="49" charset="-122"/>
                <a:cs typeface="Arial" panose="020B0604020202020204" pitchFamily="34" charset="0"/>
              </a:rPr>
              <a:t>the remnant</a:t>
            </a:r>
          </a:p>
        </p:txBody>
      </p:sp>
      <p:sp>
        <p:nvSpPr>
          <p:cNvPr id="93220" name="Rectangle 36"/>
          <p:cNvSpPr>
            <a:spLocks noChangeArrowheads="1"/>
          </p:cNvSpPr>
          <p:nvPr/>
        </p:nvSpPr>
        <p:spPr bwMode="auto">
          <a:xfrm>
            <a:off x="30481" y="-16296"/>
            <a:ext cx="1219199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4800" b="1" dirty="0">
                <a:solidFill>
                  <a:srgbClr val="FFFF00"/>
                </a:solidFill>
                <a:latin typeface="SimSun" panose="02010600030101010101" pitchFamily="2" charset="-122"/>
                <a:ea typeface="SimSun" panose="02010600030101010101" pitchFamily="2" charset="-122"/>
                <a:cs typeface="Arial" panose="020B0604020202020204" pitchFamily="34" charset="0"/>
              </a:rPr>
              <a:t>他们必修造已久的荒场，建立先前凄凉之处，重修历代荒凉之城。</a:t>
            </a:r>
            <a:r>
              <a:rPr lang="en-US" altLang="zh-CN" sz="4800" b="1" dirty="0">
                <a:solidFill>
                  <a:srgbClr val="FFC000"/>
                </a:solidFill>
                <a:latin typeface="SimSun" panose="02010600030101010101" pitchFamily="2" charset="-122"/>
                <a:ea typeface="SimSun" panose="02010600030101010101" pitchFamily="2" charset="-122"/>
                <a:cs typeface="Arial" panose="020B0604020202020204" pitchFamily="34" charset="0"/>
              </a:rPr>
              <a:t>(</a:t>
            </a:r>
            <a:r>
              <a:rPr lang="zh-CN" altLang="en-US" sz="4800" b="1" dirty="0">
                <a:solidFill>
                  <a:srgbClr val="FFC000"/>
                </a:solidFill>
                <a:latin typeface="SimSun" panose="02010600030101010101" pitchFamily="2" charset="-122"/>
                <a:ea typeface="SimSun" panose="02010600030101010101" pitchFamily="2" charset="-122"/>
                <a:cs typeface="Arial" panose="020B0604020202020204" pitchFamily="34" charset="0"/>
              </a:rPr>
              <a:t>赛</a:t>
            </a:r>
            <a:r>
              <a:rPr lang="en-US" altLang="zh-CN" sz="4800" b="1" dirty="0">
                <a:solidFill>
                  <a:srgbClr val="FFC000"/>
                </a:solidFill>
                <a:latin typeface="SimSun" panose="02010600030101010101" pitchFamily="2" charset="-122"/>
                <a:ea typeface="SimSun" panose="02010600030101010101" pitchFamily="2" charset="-122"/>
                <a:cs typeface="Arial" panose="020B0604020202020204" pitchFamily="34" charset="0"/>
              </a:rPr>
              <a:t>61:4)</a:t>
            </a:r>
            <a:endParaRPr lang="en-US" altLang="zh-TW" sz="4800" b="1" dirty="0">
              <a:solidFill>
                <a:srgbClr val="FFC000"/>
              </a:solidFill>
              <a:latin typeface="SimSun" panose="02010600030101010101" pitchFamily="2" charset="-122"/>
              <a:ea typeface="SimSun" panose="02010600030101010101" pitchFamily="2" charset="-122"/>
              <a:cs typeface="Arial" panose="020B0604020202020204" pitchFamily="34" charset="0"/>
            </a:endParaRPr>
          </a:p>
        </p:txBody>
      </p:sp>
      <p:sp>
        <p:nvSpPr>
          <p:cNvPr id="2" name="TextBox 1"/>
          <p:cNvSpPr txBox="1"/>
          <p:nvPr/>
        </p:nvSpPr>
        <p:spPr>
          <a:xfrm>
            <a:off x="3520144" y="3745191"/>
            <a:ext cx="555231" cy="2831544"/>
          </a:xfrm>
          <a:prstGeom prst="rect">
            <a:avLst/>
          </a:prstGeom>
          <a:noFill/>
        </p:spPr>
        <p:txBody>
          <a:bodyPr wrap="square" rtlCol="0">
            <a:spAutoFit/>
          </a:bodyPr>
          <a:lstStyle/>
          <a:p>
            <a:r>
              <a:rPr lang="zh-CN" altLang="en-US" sz="3200" b="1" dirty="0">
                <a:latin typeface="SimHei" panose="02010609060101010101" pitchFamily="49" charset="-122"/>
                <a:ea typeface="SimHei" panose="02010609060101010101" pitchFamily="49" charset="-122"/>
              </a:rPr>
              <a:t>雅各、约瑟</a:t>
            </a:r>
            <a:endParaRPr lang="zh-TW" altLang="en-US" sz="3200" b="1" dirty="0">
              <a:latin typeface="SimHei" panose="02010609060101010101" pitchFamily="49" charset="-122"/>
              <a:ea typeface="SimHei" panose="02010609060101010101" pitchFamily="49" charset="-122"/>
            </a:endParaRPr>
          </a:p>
          <a:p>
            <a:endParaRPr lang="en-US" dirty="0"/>
          </a:p>
        </p:txBody>
      </p:sp>
    </p:spTree>
    <p:extLst>
      <p:ext uri="{BB962C8B-B14F-4D97-AF65-F5344CB8AC3E}">
        <p14:creationId xmlns:p14="http://schemas.microsoft.com/office/powerpoint/2010/main" val="3886047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FE8B44-EF2E-407C-980C-34B9909FB69C}"/>
              </a:ext>
            </a:extLst>
          </p:cNvPr>
          <p:cNvSpPr>
            <a:spLocks noChangeArrowheads="1"/>
          </p:cNvSpPr>
          <p:nvPr/>
        </p:nvSpPr>
        <p:spPr bwMode="auto">
          <a:xfrm>
            <a:off x="165786" y="516693"/>
            <a:ext cx="11837504"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在舊約聖經中，神子民被擄以後，共有</a:t>
            </a:r>
            <a:r>
              <a:rPr kumimoji="0" lang="en-US" altLang="en-US" sz="4400" b="1" i="0" u="none" strike="noStrike" cap="none" normalizeH="0" baseline="0" dirty="0" err="1">
                <a:ln>
                  <a:noFill/>
                </a:ln>
                <a:solidFill>
                  <a:srgbClr val="FFC000"/>
                </a:solidFill>
                <a:effectLst/>
                <a:latin typeface="SimSun" panose="02010600030101010101" pitchFamily="2" charset="-122"/>
                <a:ea typeface="SimSun" panose="02010600030101010101" pitchFamily="2" charset="-122"/>
              </a:rPr>
              <a:t>三卷歷史書</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，它們是</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以斯</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拉</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尼</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希米記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斯</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帖記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另有</a:t>
            </a:r>
            <a:r>
              <a:rPr kumimoji="0" lang="en-US" altLang="en-US" sz="4400" b="1" i="0" u="none" strike="noStrike" cap="none" normalizeH="0" baseline="0" dirty="0" err="1">
                <a:ln>
                  <a:noFill/>
                </a:ln>
                <a:solidFill>
                  <a:srgbClr val="FFC000"/>
                </a:solidFill>
                <a:effectLst/>
                <a:latin typeface="SimSun" panose="02010600030101010101" pitchFamily="2" charset="-122"/>
                <a:ea typeface="SimSun" panose="02010600030101010101" pitchFamily="2" charset="-122"/>
              </a:rPr>
              <a:t>五卷先知書</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，它們是</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以西</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結</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但</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以理書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哈</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該</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撒迦利</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亞</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瑪</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拉基書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其中《以斯拉記》和《尼希米記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在最早的猶太和基督教正典目錄中原為一本書，統稱為《以斯拉記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p>
        </p:txBody>
      </p:sp>
    </p:spTree>
    <p:extLst>
      <p:ext uri="{BB962C8B-B14F-4D97-AF65-F5344CB8AC3E}">
        <p14:creationId xmlns:p14="http://schemas.microsoft.com/office/powerpoint/2010/main" val="883774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p:cNvSpPr txBox="1">
            <a:spLocks noChangeArrowheads="1"/>
          </p:cNvSpPr>
          <p:nvPr/>
        </p:nvSpPr>
        <p:spPr bwMode="auto">
          <a:xfrm>
            <a:off x="1321888" y="738962"/>
            <a:ext cx="10054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15000"/>
              </a:spcAft>
            </a:pPr>
            <a:r>
              <a:rPr lang="zh-TW" altLang="en-US" sz="3200" b="1" dirty="0">
                <a:ea typeface="SimHei" panose="02010609060101010101" pitchFamily="49" charset="-122"/>
                <a:cs typeface="Arial" panose="020B0604020202020204" pitchFamily="34" charset="0"/>
              </a:rPr>
              <a:t>古列</a:t>
            </a:r>
          </a:p>
        </p:txBody>
      </p:sp>
      <p:sp>
        <p:nvSpPr>
          <p:cNvPr id="25604" name="Text Box 4"/>
          <p:cNvSpPr txBox="1">
            <a:spLocks noChangeArrowheads="1"/>
          </p:cNvSpPr>
          <p:nvPr/>
        </p:nvSpPr>
        <p:spPr bwMode="auto">
          <a:xfrm>
            <a:off x="3404426" y="813141"/>
            <a:ext cx="223651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15000"/>
              </a:spcAft>
            </a:pPr>
            <a:r>
              <a:rPr lang="zh-CN" altLang="en-US" sz="3200" b="1" dirty="0">
                <a:ea typeface="SimHei" panose="02010609060101010101" pitchFamily="49" charset="-122"/>
                <a:cs typeface="Arial" panose="020B0604020202020204" pitchFamily="34" charset="0"/>
              </a:rPr>
              <a:t>大利乌一世</a:t>
            </a:r>
            <a:endParaRPr lang="zh-TW" altLang="en-US" sz="3200" b="1" dirty="0">
              <a:ea typeface="SimHei" panose="02010609060101010101" pitchFamily="49" charset="-122"/>
              <a:cs typeface="Arial" panose="020B0604020202020204" pitchFamily="34" charset="0"/>
            </a:endParaRPr>
          </a:p>
        </p:txBody>
      </p:sp>
      <p:sp>
        <p:nvSpPr>
          <p:cNvPr id="25605" name="Text Box 5"/>
          <p:cNvSpPr txBox="1">
            <a:spLocks noChangeArrowheads="1"/>
          </p:cNvSpPr>
          <p:nvPr/>
        </p:nvSpPr>
        <p:spPr bwMode="auto">
          <a:xfrm>
            <a:off x="5968885" y="232600"/>
            <a:ext cx="2076209" cy="115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15000"/>
              </a:spcAft>
            </a:pPr>
            <a:r>
              <a:rPr lang="zh-CN" altLang="en-US" sz="3200" b="1" dirty="0">
                <a:ea typeface="SimHei" panose="02010609060101010101" pitchFamily="49" charset="-122"/>
                <a:cs typeface="Arial" panose="020B0604020202020204" pitchFamily="34" charset="0"/>
              </a:rPr>
              <a:t>薛西</a:t>
            </a:r>
          </a:p>
          <a:p>
            <a:pPr algn="ctr">
              <a:spcAft>
                <a:spcPct val="15000"/>
              </a:spcAft>
            </a:pPr>
            <a:r>
              <a:rPr lang="en-US" altLang="zh-CN" sz="3200" b="1" dirty="0">
                <a:ea typeface="SimHei" panose="02010609060101010101" pitchFamily="49" charset="-122"/>
                <a:cs typeface="Arial" panose="020B0604020202020204" pitchFamily="34" charset="0"/>
              </a:rPr>
              <a:t>(</a:t>
            </a:r>
            <a:r>
              <a:rPr lang="zh-CN" altLang="en-US" sz="3200" b="1" dirty="0">
                <a:ea typeface="SimHei" panose="02010609060101010101" pitchFamily="49" charset="-122"/>
                <a:cs typeface="Arial" panose="020B0604020202020204" pitchFamily="34" charset="0"/>
              </a:rPr>
              <a:t>亚哈随鲁</a:t>
            </a:r>
            <a:r>
              <a:rPr lang="en-US" altLang="zh-CN" sz="3200" b="1" dirty="0">
                <a:ea typeface="SimHei" panose="02010609060101010101" pitchFamily="49" charset="-122"/>
                <a:cs typeface="Arial" panose="020B0604020202020204" pitchFamily="34" charset="0"/>
              </a:rPr>
              <a:t>)</a:t>
            </a:r>
            <a:endParaRPr lang="en-US" altLang="zh-TW" sz="3200" b="1" dirty="0">
              <a:ea typeface="SimHei" panose="02010609060101010101" pitchFamily="49" charset="-122"/>
              <a:cs typeface="Arial" panose="020B0604020202020204" pitchFamily="34" charset="0"/>
            </a:endParaRPr>
          </a:p>
        </p:txBody>
      </p:sp>
      <p:sp>
        <p:nvSpPr>
          <p:cNvPr id="25606" name="Text Box 6"/>
          <p:cNvSpPr txBox="1">
            <a:spLocks noChangeArrowheads="1"/>
          </p:cNvSpPr>
          <p:nvPr/>
        </p:nvSpPr>
        <p:spPr bwMode="auto">
          <a:xfrm>
            <a:off x="8117503" y="803810"/>
            <a:ext cx="26468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15000"/>
              </a:spcAft>
            </a:pPr>
            <a:r>
              <a:rPr lang="zh-CN" altLang="en-US" sz="3200" b="1" dirty="0">
                <a:ea typeface="SimHei" panose="02010609060101010101" pitchFamily="49" charset="-122"/>
                <a:cs typeface="Arial" panose="020B0604020202020204" pitchFamily="34" charset="0"/>
              </a:rPr>
              <a:t>亚达薛西一世</a:t>
            </a:r>
            <a:endParaRPr lang="zh-TW" altLang="en-US" sz="3200" b="1" dirty="0">
              <a:ea typeface="SimHei" panose="02010609060101010101" pitchFamily="49" charset="-122"/>
              <a:cs typeface="Arial" panose="020B0604020202020204" pitchFamily="34" charset="0"/>
            </a:endParaRPr>
          </a:p>
        </p:txBody>
      </p:sp>
      <p:grpSp>
        <p:nvGrpSpPr>
          <p:cNvPr id="25607" name="Group 7"/>
          <p:cNvGrpSpPr>
            <a:grpSpLocks/>
          </p:cNvGrpSpPr>
          <p:nvPr/>
        </p:nvGrpSpPr>
        <p:grpSpPr bwMode="auto">
          <a:xfrm>
            <a:off x="455137" y="1304477"/>
            <a:ext cx="11408187" cy="868363"/>
            <a:chOff x="329" y="960"/>
            <a:chExt cx="4931" cy="547"/>
          </a:xfrm>
        </p:grpSpPr>
        <p:pic>
          <p:nvPicPr>
            <p:cNvPr id="25608" name="Picture 8" descr="persia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 y="960"/>
              <a:ext cx="4760" cy="189"/>
            </a:xfrm>
            <a:prstGeom prst="rect">
              <a:avLst/>
            </a:prstGeom>
            <a:noFill/>
            <a:extLst>
              <a:ext uri="{909E8E84-426E-40DD-AFC4-6F175D3DCCD1}">
                <a14:hiddenFill xmlns:a14="http://schemas.microsoft.com/office/drawing/2010/main">
                  <a:solidFill>
                    <a:srgbClr val="FFFFFF"/>
                  </a:solidFill>
                </a14:hiddenFill>
              </a:ext>
            </a:extLst>
          </p:spPr>
        </p:pic>
        <p:sp>
          <p:nvSpPr>
            <p:cNvPr id="25609" name="Text Box 9"/>
            <p:cNvSpPr txBox="1">
              <a:spLocks noChangeArrowheads="1"/>
            </p:cNvSpPr>
            <p:nvPr/>
          </p:nvSpPr>
          <p:spPr bwMode="auto">
            <a:xfrm>
              <a:off x="329"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550</a:t>
              </a:r>
            </a:p>
          </p:txBody>
        </p:sp>
        <p:sp>
          <p:nvSpPr>
            <p:cNvPr id="25610" name="Text Box 10"/>
            <p:cNvSpPr txBox="1">
              <a:spLocks noChangeArrowheads="1"/>
            </p:cNvSpPr>
            <p:nvPr/>
          </p:nvSpPr>
          <p:spPr bwMode="auto">
            <a:xfrm>
              <a:off x="1031"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530</a:t>
              </a:r>
            </a:p>
          </p:txBody>
        </p:sp>
        <p:sp>
          <p:nvSpPr>
            <p:cNvPr id="25611" name="Text Box 11"/>
            <p:cNvSpPr txBox="1">
              <a:spLocks noChangeArrowheads="1"/>
            </p:cNvSpPr>
            <p:nvPr/>
          </p:nvSpPr>
          <p:spPr bwMode="auto">
            <a:xfrm>
              <a:off x="1354"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521</a:t>
              </a:r>
            </a:p>
          </p:txBody>
        </p:sp>
        <p:sp>
          <p:nvSpPr>
            <p:cNvPr id="25612" name="Text Box 12"/>
            <p:cNvSpPr txBox="1">
              <a:spLocks noChangeArrowheads="1"/>
            </p:cNvSpPr>
            <p:nvPr/>
          </p:nvSpPr>
          <p:spPr bwMode="auto">
            <a:xfrm>
              <a:off x="2585"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486</a:t>
              </a:r>
            </a:p>
          </p:txBody>
        </p:sp>
        <p:sp>
          <p:nvSpPr>
            <p:cNvPr id="25613" name="Text Box 13"/>
            <p:cNvSpPr txBox="1">
              <a:spLocks noChangeArrowheads="1"/>
            </p:cNvSpPr>
            <p:nvPr/>
          </p:nvSpPr>
          <p:spPr bwMode="auto">
            <a:xfrm>
              <a:off x="3357"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464</a:t>
              </a:r>
            </a:p>
          </p:txBody>
        </p:sp>
        <p:sp>
          <p:nvSpPr>
            <p:cNvPr id="25614" name="Text Box 14"/>
            <p:cNvSpPr txBox="1">
              <a:spLocks noChangeArrowheads="1"/>
            </p:cNvSpPr>
            <p:nvPr/>
          </p:nvSpPr>
          <p:spPr bwMode="auto">
            <a:xfrm>
              <a:off x="4785"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dirty="0">
                  <a:ea typeface="SimHei" panose="02010609060101010101" pitchFamily="49" charset="-122"/>
                  <a:cs typeface="Arial" panose="020B0604020202020204" pitchFamily="34" charset="0"/>
                </a:rPr>
                <a:t>423</a:t>
              </a:r>
            </a:p>
          </p:txBody>
        </p:sp>
      </p:grpSp>
      <p:sp>
        <p:nvSpPr>
          <p:cNvPr id="25615" name="Line 15"/>
          <p:cNvSpPr>
            <a:spLocks noChangeShapeType="1"/>
          </p:cNvSpPr>
          <p:nvPr/>
        </p:nvSpPr>
        <p:spPr bwMode="auto">
          <a:xfrm flipV="1">
            <a:off x="2085213" y="1606653"/>
            <a:ext cx="0" cy="518637"/>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3200" b="1"/>
          </a:p>
        </p:txBody>
      </p:sp>
      <p:sp>
        <p:nvSpPr>
          <p:cNvPr id="25616" name="Text Box 16"/>
          <p:cNvSpPr txBox="1">
            <a:spLocks noChangeArrowheads="1"/>
          </p:cNvSpPr>
          <p:nvPr/>
        </p:nvSpPr>
        <p:spPr bwMode="auto">
          <a:xfrm>
            <a:off x="1599079" y="2052064"/>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dirty="0">
                <a:solidFill>
                  <a:srgbClr val="FF0000"/>
                </a:solidFill>
                <a:ea typeface="SimHei" panose="02010609060101010101" pitchFamily="49" charset="-122"/>
                <a:cs typeface="Arial" panose="020B0604020202020204" pitchFamily="34" charset="0"/>
              </a:rPr>
              <a:t>536</a:t>
            </a:r>
          </a:p>
        </p:txBody>
      </p:sp>
      <p:sp>
        <p:nvSpPr>
          <p:cNvPr id="25617" name="Line 17"/>
          <p:cNvSpPr>
            <a:spLocks noChangeShapeType="1"/>
          </p:cNvSpPr>
          <p:nvPr/>
        </p:nvSpPr>
        <p:spPr bwMode="auto">
          <a:xfrm flipV="1">
            <a:off x="3404426" y="1298680"/>
            <a:ext cx="0" cy="269875"/>
          </a:xfrm>
          <a:prstGeom prst="line">
            <a:avLst/>
          </a:prstGeom>
          <a:noFill/>
          <a:ln w="95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3200" b="1"/>
          </a:p>
        </p:txBody>
      </p:sp>
      <p:sp>
        <p:nvSpPr>
          <p:cNvPr id="25629" name="Text Box 29"/>
          <p:cNvSpPr txBox="1">
            <a:spLocks noChangeArrowheads="1"/>
          </p:cNvSpPr>
          <p:nvPr/>
        </p:nvSpPr>
        <p:spPr bwMode="auto">
          <a:xfrm>
            <a:off x="1650177" y="2554288"/>
            <a:ext cx="59503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3200" dirty="0">
                <a:latin typeface="SimHei" panose="02010609060101010101" pitchFamily="49" charset="-122"/>
                <a:ea typeface="SimHei" panose="02010609060101010101" pitchFamily="49" charset="-122"/>
                <a:cs typeface="Arial" panose="020B0604020202020204" pitchFamily="34" charset="0"/>
              </a:rPr>
              <a:t>所</a:t>
            </a:r>
          </a:p>
          <a:p>
            <a:r>
              <a:rPr lang="zh-CN" altLang="en-US" sz="3200" dirty="0">
                <a:latin typeface="SimHei" panose="02010609060101010101" pitchFamily="49" charset="-122"/>
                <a:ea typeface="SimHei" panose="02010609060101010101" pitchFamily="49" charset="-122"/>
                <a:cs typeface="Arial" panose="020B0604020202020204" pitchFamily="34" charset="0"/>
              </a:rPr>
              <a:t>罗</a:t>
            </a:r>
          </a:p>
          <a:p>
            <a:r>
              <a:rPr lang="zh-CN" altLang="en-US" sz="3200" dirty="0">
                <a:latin typeface="SimHei" panose="02010609060101010101" pitchFamily="49" charset="-122"/>
                <a:ea typeface="SimHei" panose="02010609060101010101" pitchFamily="49" charset="-122"/>
                <a:cs typeface="Arial" panose="020B0604020202020204" pitchFamily="34" charset="0"/>
              </a:rPr>
              <a:t>巴</a:t>
            </a:r>
          </a:p>
          <a:p>
            <a:r>
              <a:rPr lang="zh-CN" altLang="en-US" sz="3200" dirty="0">
                <a:latin typeface="SimHei" panose="02010609060101010101" pitchFamily="49" charset="-122"/>
                <a:ea typeface="SimHei" panose="02010609060101010101" pitchFamily="49" charset="-122"/>
                <a:cs typeface="Arial" panose="020B0604020202020204" pitchFamily="34" charset="0"/>
              </a:rPr>
              <a:t>伯</a:t>
            </a:r>
          </a:p>
          <a:p>
            <a:r>
              <a:rPr lang="zh-CN" altLang="en-US" sz="3200" dirty="0">
                <a:latin typeface="SimHei" panose="02010609060101010101" pitchFamily="49" charset="-122"/>
                <a:ea typeface="SimHei" panose="02010609060101010101" pitchFamily="49" charset="-122"/>
                <a:cs typeface="Arial" panose="020B0604020202020204" pitchFamily="34" charset="0"/>
              </a:rPr>
              <a:t>率</a:t>
            </a:r>
          </a:p>
          <a:p>
            <a:r>
              <a:rPr lang="zh-CN" altLang="en-US" sz="3200" dirty="0">
                <a:latin typeface="SimHei" panose="02010609060101010101" pitchFamily="49" charset="-122"/>
                <a:ea typeface="SimHei" panose="02010609060101010101" pitchFamily="49" charset="-122"/>
                <a:cs typeface="Arial" panose="020B0604020202020204" pitchFamily="34" charset="0"/>
              </a:rPr>
              <a:t>众</a:t>
            </a:r>
          </a:p>
          <a:p>
            <a:r>
              <a:rPr lang="zh-CN" altLang="en-US" sz="3200" dirty="0">
                <a:latin typeface="SimHei" panose="02010609060101010101" pitchFamily="49" charset="-122"/>
                <a:ea typeface="SimHei" panose="02010609060101010101" pitchFamily="49" charset="-122"/>
                <a:cs typeface="Arial" panose="020B0604020202020204" pitchFamily="34" charset="0"/>
              </a:rPr>
              <a:t>归</a:t>
            </a:r>
          </a:p>
          <a:p>
            <a:r>
              <a:rPr lang="zh-CN" altLang="en-US" sz="3200" dirty="0">
                <a:latin typeface="SimHei" panose="02010609060101010101" pitchFamily="49" charset="-122"/>
                <a:ea typeface="SimHei" panose="02010609060101010101" pitchFamily="49" charset="-122"/>
                <a:cs typeface="Arial" panose="020B0604020202020204" pitchFamily="34" charset="0"/>
              </a:rPr>
              <a:t>回</a:t>
            </a:r>
            <a:endParaRPr lang="zh-TW" altLang="en-US" sz="3200" dirty="0">
              <a:latin typeface="SimHei" panose="02010609060101010101" pitchFamily="49" charset="-122"/>
              <a:ea typeface="SimHei" panose="02010609060101010101" pitchFamily="49" charset="-122"/>
              <a:cs typeface="Arial" panose="020B0604020202020204" pitchFamily="34" charset="0"/>
            </a:endParaRPr>
          </a:p>
        </p:txBody>
      </p:sp>
      <p:sp>
        <p:nvSpPr>
          <p:cNvPr id="25637" name="Text Box 37"/>
          <p:cNvSpPr txBox="1">
            <a:spLocks noChangeArrowheads="1"/>
          </p:cNvSpPr>
          <p:nvPr/>
        </p:nvSpPr>
        <p:spPr bwMode="auto">
          <a:xfrm>
            <a:off x="-53553" y="1573583"/>
            <a:ext cx="63350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3200" b="1" dirty="0">
                <a:ea typeface="SimHei" panose="02010609060101010101" pitchFamily="49" charset="-122"/>
                <a:cs typeface="Arial" panose="020B0604020202020204" pitchFamily="34" charset="0"/>
              </a:rPr>
              <a:t>BC</a:t>
            </a:r>
          </a:p>
        </p:txBody>
      </p:sp>
      <p:sp>
        <p:nvSpPr>
          <p:cNvPr id="25638" name="Text Box 38"/>
          <p:cNvSpPr txBox="1">
            <a:spLocks noChangeArrowheads="1"/>
          </p:cNvSpPr>
          <p:nvPr/>
        </p:nvSpPr>
        <p:spPr bwMode="auto">
          <a:xfrm>
            <a:off x="14827" y="34855"/>
            <a:ext cx="1941989" cy="769441"/>
          </a:xfrm>
          <a:prstGeom prst="rect">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4400" b="1" dirty="0">
                <a:solidFill>
                  <a:schemeClr val="bg1"/>
                </a:solidFill>
                <a:ea typeface="SimHei" panose="02010609060101010101" pitchFamily="49" charset="-122"/>
                <a:cs typeface="Arial" panose="020B0604020202020204" pitchFamily="34" charset="0"/>
              </a:rPr>
              <a:t>波斯王</a:t>
            </a:r>
          </a:p>
        </p:txBody>
      </p:sp>
      <p:sp>
        <p:nvSpPr>
          <p:cNvPr id="25639" name="Text Box 39"/>
          <p:cNvSpPr txBox="1">
            <a:spLocks noChangeArrowheads="1"/>
          </p:cNvSpPr>
          <p:nvPr/>
        </p:nvSpPr>
        <p:spPr bwMode="auto">
          <a:xfrm>
            <a:off x="2186615" y="2545911"/>
            <a:ext cx="59663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3200" b="1" dirty="0">
                <a:latin typeface="SimHei" panose="02010609060101010101" pitchFamily="49" charset="-122"/>
                <a:ea typeface="SimHei" panose="02010609060101010101" pitchFamily="49" charset="-122"/>
                <a:cs typeface="Arial" panose="020B0604020202020204" pitchFamily="34" charset="0"/>
              </a:rPr>
              <a:t>修</a:t>
            </a:r>
          </a:p>
          <a:p>
            <a:r>
              <a:rPr lang="zh-TW" altLang="en-US" sz="3200" b="1" dirty="0">
                <a:latin typeface="SimHei" panose="02010609060101010101" pitchFamily="49" charset="-122"/>
                <a:ea typeface="SimHei" panose="02010609060101010101" pitchFamily="49" charset="-122"/>
                <a:cs typeface="Arial" panose="020B0604020202020204" pitchFamily="34" charset="0"/>
              </a:rPr>
              <a:t>祭</a:t>
            </a:r>
          </a:p>
          <a:p>
            <a:r>
              <a:rPr lang="zh-TW" altLang="en-US" sz="3200" b="1" dirty="0">
                <a:latin typeface="SimHei" panose="02010609060101010101" pitchFamily="49" charset="-122"/>
                <a:ea typeface="SimHei" panose="02010609060101010101" pitchFamily="49" charset="-122"/>
                <a:cs typeface="Arial" panose="020B0604020202020204" pitchFamily="34" charset="0"/>
              </a:rPr>
              <a:t>坛</a:t>
            </a:r>
          </a:p>
        </p:txBody>
      </p:sp>
      <p:pic>
        <p:nvPicPr>
          <p:cNvPr id="25640" name="Picture 40" descr="110_05_0286_BiblePaintings"/>
          <p:cNvPicPr>
            <a:picLocks noChangeAspect="1" noChangeArrowheads="1"/>
          </p:cNvPicPr>
          <p:nvPr/>
        </p:nvPicPr>
        <p:blipFill>
          <a:blip r:embed="rId3">
            <a:extLst>
              <a:ext uri="{28A0092B-C50C-407E-A947-70E740481C1C}">
                <a14:useLocalDpi xmlns:a14="http://schemas.microsoft.com/office/drawing/2010/main" val="0"/>
              </a:ext>
            </a:extLst>
          </a:blip>
          <a:srcRect t="2197"/>
          <a:stretch>
            <a:fillRect/>
          </a:stretch>
        </p:blipFill>
        <p:spPr bwMode="auto">
          <a:xfrm>
            <a:off x="3118394" y="2192925"/>
            <a:ext cx="8887968" cy="462767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641" name="Text Box 41"/>
          <p:cNvSpPr txBox="1">
            <a:spLocks noChangeArrowheads="1"/>
          </p:cNvSpPr>
          <p:nvPr/>
        </p:nvSpPr>
        <p:spPr bwMode="auto">
          <a:xfrm>
            <a:off x="2186615" y="3960361"/>
            <a:ext cx="59503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立</a:t>
            </a:r>
          </a:p>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圣</a:t>
            </a:r>
          </a:p>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殿</a:t>
            </a:r>
          </a:p>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根</a:t>
            </a:r>
          </a:p>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基</a:t>
            </a:r>
          </a:p>
        </p:txBody>
      </p:sp>
      <p:sp>
        <p:nvSpPr>
          <p:cNvPr id="25642" name="Text Box 42"/>
          <p:cNvSpPr txBox="1">
            <a:spLocks noChangeArrowheads="1"/>
          </p:cNvSpPr>
          <p:nvPr/>
        </p:nvSpPr>
        <p:spPr bwMode="auto">
          <a:xfrm>
            <a:off x="3143933" y="2230324"/>
            <a:ext cx="886242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316038" indent="-342900">
              <a:defRPr kumimoji="1">
                <a:solidFill>
                  <a:schemeClr val="tx1"/>
                </a:solidFill>
                <a:latin typeface="Arial" panose="020B0604020202020204" pitchFamily="34" charset="0"/>
                <a:ea typeface="新細明體" panose="02020500000000000000" pitchFamily="18" charset="-120"/>
              </a:defRPr>
            </a:lvl3pPr>
            <a:lvl4pPr marL="1838325" indent="-342900">
              <a:defRPr kumimoji="1">
                <a:solidFill>
                  <a:schemeClr val="tx1"/>
                </a:solidFill>
                <a:latin typeface="Arial" panose="020B0604020202020204" pitchFamily="34" charset="0"/>
                <a:ea typeface="新細明體" panose="02020500000000000000" pitchFamily="18" charset="-120"/>
              </a:defRPr>
            </a:lvl4pPr>
            <a:lvl5pPr marL="2360613" indent="-342900">
              <a:defRPr kumimoji="1">
                <a:solidFill>
                  <a:schemeClr val="tx1"/>
                </a:solidFill>
                <a:latin typeface="Arial" panose="020B0604020202020204" pitchFamily="34" charset="0"/>
                <a:ea typeface="新細明體" panose="02020500000000000000" pitchFamily="18" charset="-120"/>
              </a:defRPr>
            </a:lvl5pPr>
            <a:lvl6pPr marL="2817813" indent="-3429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275013" indent="-3429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732213" indent="-3429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189413" indent="-3429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CN" altLang="en-US" sz="3200" dirty="0">
                <a:solidFill>
                  <a:srgbClr val="002060"/>
                </a:solidFill>
                <a:latin typeface="SimHei" panose="02010609060101010101" pitchFamily="49" charset="-122"/>
                <a:ea typeface="SimHei" panose="02010609060101010101" pitchFamily="49" charset="-122"/>
              </a:rPr>
              <a:t>然而有许多祭司、利未人、族长，就是见过旧殿的老年人，现在亲眼看见立这殿的根基，便大声哭号，也有许多人大声欢呼。</a:t>
            </a:r>
            <a:r>
              <a:rPr lang="en-US" altLang="zh-CN" sz="3200" dirty="0">
                <a:solidFill>
                  <a:srgbClr val="002060"/>
                </a:solidFill>
                <a:latin typeface="SimHei" panose="02010609060101010101" pitchFamily="49" charset="-122"/>
                <a:ea typeface="SimHei" panose="02010609060101010101" pitchFamily="49" charset="-122"/>
              </a:rPr>
              <a:t>(</a:t>
            </a:r>
            <a:r>
              <a:rPr lang="zh-CN" altLang="en-US" sz="3200" dirty="0">
                <a:solidFill>
                  <a:srgbClr val="002060"/>
                </a:solidFill>
                <a:latin typeface="SimHei" panose="02010609060101010101" pitchFamily="49" charset="-122"/>
                <a:ea typeface="SimHei" panose="02010609060101010101" pitchFamily="49" charset="-122"/>
              </a:rPr>
              <a:t>拉</a:t>
            </a:r>
            <a:r>
              <a:rPr lang="en-US" altLang="zh-CN" sz="3200" dirty="0">
                <a:solidFill>
                  <a:srgbClr val="002060"/>
                </a:solidFill>
                <a:latin typeface="SimHei" panose="02010609060101010101" pitchFamily="49" charset="-122"/>
                <a:ea typeface="SimHei" panose="02010609060101010101" pitchFamily="49" charset="-122"/>
              </a:rPr>
              <a:t>3:12)</a:t>
            </a:r>
            <a:endParaRPr lang="en-US" altLang="zh-TW" sz="3200" dirty="0">
              <a:solidFill>
                <a:srgbClr val="002060"/>
              </a:solidFill>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1994131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4" descr="Nehemi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267"/>
            <a:ext cx="12192000" cy="68872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60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p:cNvSpPr txBox="1">
            <a:spLocks noChangeArrowheads="1"/>
          </p:cNvSpPr>
          <p:nvPr/>
        </p:nvSpPr>
        <p:spPr bwMode="auto">
          <a:xfrm>
            <a:off x="1321888" y="738962"/>
            <a:ext cx="10054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15000"/>
              </a:spcAft>
            </a:pPr>
            <a:r>
              <a:rPr lang="zh-TW" altLang="en-US" sz="3200" b="1" dirty="0">
                <a:ea typeface="SimHei" panose="02010609060101010101" pitchFamily="49" charset="-122"/>
                <a:cs typeface="Arial" panose="020B0604020202020204" pitchFamily="34" charset="0"/>
              </a:rPr>
              <a:t>古列</a:t>
            </a:r>
          </a:p>
        </p:txBody>
      </p:sp>
      <p:sp>
        <p:nvSpPr>
          <p:cNvPr id="25604" name="Text Box 4"/>
          <p:cNvSpPr txBox="1">
            <a:spLocks noChangeArrowheads="1"/>
          </p:cNvSpPr>
          <p:nvPr/>
        </p:nvSpPr>
        <p:spPr bwMode="auto">
          <a:xfrm>
            <a:off x="3404426" y="813141"/>
            <a:ext cx="223651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15000"/>
              </a:spcAft>
            </a:pPr>
            <a:r>
              <a:rPr lang="zh-CN" altLang="en-US" sz="3200" b="1" dirty="0">
                <a:ea typeface="SimHei" panose="02010609060101010101" pitchFamily="49" charset="-122"/>
                <a:cs typeface="Arial" panose="020B0604020202020204" pitchFamily="34" charset="0"/>
              </a:rPr>
              <a:t>大利乌一世</a:t>
            </a:r>
            <a:endParaRPr lang="zh-TW" altLang="en-US" sz="3200" b="1" dirty="0">
              <a:ea typeface="SimHei" panose="02010609060101010101" pitchFamily="49" charset="-122"/>
              <a:cs typeface="Arial" panose="020B0604020202020204" pitchFamily="34" charset="0"/>
            </a:endParaRPr>
          </a:p>
        </p:txBody>
      </p:sp>
      <p:sp>
        <p:nvSpPr>
          <p:cNvPr id="25605" name="Text Box 5"/>
          <p:cNvSpPr txBox="1">
            <a:spLocks noChangeArrowheads="1"/>
          </p:cNvSpPr>
          <p:nvPr/>
        </p:nvSpPr>
        <p:spPr bwMode="auto">
          <a:xfrm>
            <a:off x="5968885" y="232600"/>
            <a:ext cx="2076209" cy="115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15000"/>
              </a:spcAft>
            </a:pPr>
            <a:r>
              <a:rPr lang="zh-CN" altLang="en-US" sz="3200" b="1" dirty="0">
                <a:ea typeface="SimHei" panose="02010609060101010101" pitchFamily="49" charset="-122"/>
                <a:cs typeface="Arial" panose="020B0604020202020204" pitchFamily="34" charset="0"/>
              </a:rPr>
              <a:t>薛西</a:t>
            </a:r>
          </a:p>
          <a:p>
            <a:pPr algn="ctr">
              <a:spcAft>
                <a:spcPct val="15000"/>
              </a:spcAft>
            </a:pPr>
            <a:r>
              <a:rPr lang="en-US" altLang="zh-CN" sz="3200" b="1" dirty="0">
                <a:ea typeface="SimHei" panose="02010609060101010101" pitchFamily="49" charset="-122"/>
                <a:cs typeface="Arial" panose="020B0604020202020204" pitchFamily="34" charset="0"/>
              </a:rPr>
              <a:t>(</a:t>
            </a:r>
            <a:r>
              <a:rPr lang="zh-CN" altLang="en-US" sz="3200" b="1" dirty="0">
                <a:ea typeface="SimHei" panose="02010609060101010101" pitchFamily="49" charset="-122"/>
                <a:cs typeface="Arial" panose="020B0604020202020204" pitchFamily="34" charset="0"/>
              </a:rPr>
              <a:t>亚哈随鲁</a:t>
            </a:r>
            <a:r>
              <a:rPr lang="en-US" altLang="zh-CN" sz="3200" b="1" dirty="0">
                <a:ea typeface="SimHei" panose="02010609060101010101" pitchFamily="49" charset="-122"/>
                <a:cs typeface="Arial" panose="020B0604020202020204" pitchFamily="34" charset="0"/>
              </a:rPr>
              <a:t>)</a:t>
            </a:r>
            <a:endParaRPr lang="en-US" altLang="zh-TW" sz="3200" b="1" dirty="0">
              <a:ea typeface="SimHei" panose="02010609060101010101" pitchFamily="49" charset="-122"/>
              <a:cs typeface="Arial" panose="020B0604020202020204" pitchFamily="34" charset="0"/>
            </a:endParaRPr>
          </a:p>
        </p:txBody>
      </p:sp>
      <p:sp>
        <p:nvSpPr>
          <p:cNvPr id="25606" name="Text Box 6"/>
          <p:cNvSpPr txBox="1">
            <a:spLocks noChangeArrowheads="1"/>
          </p:cNvSpPr>
          <p:nvPr/>
        </p:nvSpPr>
        <p:spPr bwMode="auto">
          <a:xfrm>
            <a:off x="8117503" y="803810"/>
            <a:ext cx="26468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15000"/>
              </a:spcAft>
            </a:pPr>
            <a:r>
              <a:rPr lang="zh-CN" altLang="en-US" sz="3200" b="1" dirty="0">
                <a:ea typeface="SimHei" panose="02010609060101010101" pitchFamily="49" charset="-122"/>
                <a:cs typeface="Arial" panose="020B0604020202020204" pitchFamily="34" charset="0"/>
              </a:rPr>
              <a:t>亚达薛西一世</a:t>
            </a:r>
            <a:endParaRPr lang="zh-TW" altLang="en-US" sz="3200" b="1" dirty="0">
              <a:ea typeface="SimHei" panose="02010609060101010101" pitchFamily="49" charset="-122"/>
              <a:cs typeface="Arial" panose="020B0604020202020204" pitchFamily="34" charset="0"/>
            </a:endParaRPr>
          </a:p>
        </p:txBody>
      </p:sp>
      <p:grpSp>
        <p:nvGrpSpPr>
          <p:cNvPr id="25607" name="Group 7"/>
          <p:cNvGrpSpPr>
            <a:grpSpLocks/>
          </p:cNvGrpSpPr>
          <p:nvPr/>
        </p:nvGrpSpPr>
        <p:grpSpPr bwMode="auto">
          <a:xfrm>
            <a:off x="455137" y="1304477"/>
            <a:ext cx="11408187" cy="868363"/>
            <a:chOff x="329" y="960"/>
            <a:chExt cx="4931" cy="547"/>
          </a:xfrm>
        </p:grpSpPr>
        <p:pic>
          <p:nvPicPr>
            <p:cNvPr id="25608" name="Picture 8" descr="persia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 y="960"/>
              <a:ext cx="4760" cy="189"/>
            </a:xfrm>
            <a:prstGeom prst="rect">
              <a:avLst/>
            </a:prstGeom>
            <a:noFill/>
            <a:extLst>
              <a:ext uri="{909E8E84-426E-40DD-AFC4-6F175D3DCCD1}">
                <a14:hiddenFill xmlns:a14="http://schemas.microsoft.com/office/drawing/2010/main">
                  <a:solidFill>
                    <a:srgbClr val="FFFFFF"/>
                  </a:solidFill>
                </a14:hiddenFill>
              </a:ext>
            </a:extLst>
          </p:spPr>
        </p:pic>
        <p:sp>
          <p:nvSpPr>
            <p:cNvPr id="25609" name="Text Box 9"/>
            <p:cNvSpPr txBox="1">
              <a:spLocks noChangeArrowheads="1"/>
            </p:cNvSpPr>
            <p:nvPr/>
          </p:nvSpPr>
          <p:spPr bwMode="auto">
            <a:xfrm>
              <a:off x="329"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550</a:t>
              </a:r>
            </a:p>
          </p:txBody>
        </p:sp>
        <p:sp>
          <p:nvSpPr>
            <p:cNvPr id="25610" name="Text Box 10"/>
            <p:cNvSpPr txBox="1">
              <a:spLocks noChangeArrowheads="1"/>
            </p:cNvSpPr>
            <p:nvPr/>
          </p:nvSpPr>
          <p:spPr bwMode="auto">
            <a:xfrm>
              <a:off x="1031"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530</a:t>
              </a:r>
            </a:p>
          </p:txBody>
        </p:sp>
        <p:sp>
          <p:nvSpPr>
            <p:cNvPr id="25611" name="Text Box 11"/>
            <p:cNvSpPr txBox="1">
              <a:spLocks noChangeArrowheads="1"/>
            </p:cNvSpPr>
            <p:nvPr/>
          </p:nvSpPr>
          <p:spPr bwMode="auto">
            <a:xfrm>
              <a:off x="1354"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521</a:t>
              </a:r>
            </a:p>
          </p:txBody>
        </p:sp>
        <p:sp>
          <p:nvSpPr>
            <p:cNvPr id="25612" name="Text Box 12"/>
            <p:cNvSpPr txBox="1">
              <a:spLocks noChangeArrowheads="1"/>
            </p:cNvSpPr>
            <p:nvPr/>
          </p:nvSpPr>
          <p:spPr bwMode="auto">
            <a:xfrm>
              <a:off x="2585"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486</a:t>
              </a:r>
            </a:p>
          </p:txBody>
        </p:sp>
        <p:sp>
          <p:nvSpPr>
            <p:cNvPr id="25613" name="Text Box 13"/>
            <p:cNvSpPr txBox="1">
              <a:spLocks noChangeArrowheads="1"/>
            </p:cNvSpPr>
            <p:nvPr/>
          </p:nvSpPr>
          <p:spPr bwMode="auto">
            <a:xfrm>
              <a:off x="3357"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a:ea typeface="SimHei" panose="02010609060101010101" pitchFamily="49" charset="-122"/>
                  <a:cs typeface="Arial" panose="020B0604020202020204" pitchFamily="34" charset="0"/>
                </a:rPr>
                <a:t>464</a:t>
              </a:r>
            </a:p>
          </p:txBody>
        </p:sp>
        <p:sp>
          <p:nvSpPr>
            <p:cNvPr id="25614" name="Text Box 14"/>
            <p:cNvSpPr txBox="1">
              <a:spLocks noChangeArrowheads="1"/>
            </p:cNvSpPr>
            <p:nvPr/>
          </p:nvSpPr>
          <p:spPr bwMode="auto">
            <a:xfrm>
              <a:off x="4785" y="1139"/>
              <a:ext cx="35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dirty="0">
                  <a:ea typeface="SimHei" panose="02010609060101010101" pitchFamily="49" charset="-122"/>
                  <a:cs typeface="Arial" panose="020B0604020202020204" pitchFamily="34" charset="0"/>
                </a:rPr>
                <a:t>423</a:t>
              </a:r>
            </a:p>
          </p:txBody>
        </p:sp>
      </p:grpSp>
      <p:sp>
        <p:nvSpPr>
          <p:cNvPr id="25615" name="Line 15"/>
          <p:cNvSpPr>
            <a:spLocks noChangeShapeType="1"/>
          </p:cNvSpPr>
          <p:nvPr/>
        </p:nvSpPr>
        <p:spPr bwMode="auto">
          <a:xfrm flipV="1">
            <a:off x="2085213" y="1606653"/>
            <a:ext cx="0" cy="518637"/>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3200" b="1"/>
          </a:p>
        </p:txBody>
      </p:sp>
      <p:sp>
        <p:nvSpPr>
          <p:cNvPr id="25616" name="Text Box 16"/>
          <p:cNvSpPr txBox="1">
            <a:spLocks noChangeArrowheads="1"/>
          </p:cNvSpPr>
          <p:nvPr/>
        </p:nvSpPr>
        <p:spPr bwMode="auto">
          <a:xfrm>
            <a:off x="1599079" y="2052064"/>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b="1" dirty="0">
                <a:solidFill>
                  <a:srgbClr val="FF0000"/>
                </a:solidFill>
                <a:ea typeface="SimHei" panose="02010609060101010101" pitchFamily="49" charset="-122"/>
                <a:cs typeface="Arial" panose="020B0604020202020204" pitchFamily="34" charset="0"/>
              </a:rPr>
              <a:t>536</a:t>
            </a:r>
          </a:p>
        </p:txBody>
      </p:sp>
      <p:sp>
        <p:nvSpPr>
          <p:cNvPr id="25629" name="Text Box 29"/>
          <p:cNvSpPr txBox="1">
            <a:spLocks noChangeArrowheads="1"/>
          </p:cNvSpPr>
          <p:nvPr/>
        </p:nvSpPr>
        <p:spPr bwMode="auto">
          <a:xfrm>
            <a:off x="1650177" y="2554288"/>
            <a:ext cx="59503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3200" dirty="0">
                <a:latin typeface="SimHei" panose="02010609060101010101" pitchFamily="49" charset="-122"/>
                <a:ea typeface="SimHei" panose="02010609060101010101" pitchFamily="49" charset="-122"/>
                <a:cs typeface="Arial" panose="020B0604020202020204" pitchFamily="34" charset="0"/>
              </a:rPr>
              <a:t>所</a:t>
            </a:r>
          </a:p>
          <a:p>
            <a:r>
              <a:rPr lang="zh-CN" altLang="en-US" sz="3200" dirty="0">
                <a:latin typeface="SimHei" panose="02010609060101010101" pitchFamily="49" charset="-122"/>
                <a:ea typeface="SimHei" panose="02010609060101010101" pitchFamily="49" charset="-122"/>
                <a:cs typeface="Arial" panose="020B0604020202020204" pitchFamily="34" charset="0"/>
              </a:rPr>
              <a:t>罗</a:t>
            </a:r>
          </a:p>
          <a:p>
            <a:r>
              <a:rPr lang="zh-CN" altLang="en-US" sz="3200" dirty="0">
                <a:latin typeface="SimHei" panose="02010609060101010101" pitchFamily="49" charset="-122"/>
                <a:ea typeface="SimHei" panose="02010609060101010101" pitchFamily="49" charset="-122"/>
                <a:cs typeface="Arial" panose="020B0604020202020204" pitchFamily="34" charset="0"/>
              </a:rPr>
              <a:t>巴</a:t>
            </a:r>
          </a:p>
          <a:p>
            <a:r>
              <a:rPr lang="zh-CN" altLang="en-US" sz="3200" dirty="0">
                <a:latin typeface="SimHei" panose="02010609060101010101" pitchFamily="49" charset="-122"/>
                <a:ea typeface="SimHei" panose="02010609060101010101" pitchFamily="49" charset="-122"/>
                <a:cs typeface="Arial" panose="020B0604020202020204" pitchFamily="34" charset="0"/>
              </a:rPr>
              <a:t>伯</a:t>
            </a:r>
          </a:p>
          <a:p>
            <a:r>
              <a:rPr lang="zh-CN" altLang="en-US" sz="3200" dirty="0">
                <a:latin typeface="SimHei" panose="02010609060101010101" pitchFamily="49" charset="-122"/>
                <a:ea typeface="SimHei" panose="02010609060101010101" pitchFamily="49" charset="-122"/>
                <a:cs typeface="Arial" panose="020B0604020202020204" pitchFamily="34" charset="0"/>
              </a:rPr>
              <a:t>率</a:t>
            </a:r>
          </a:p>
          <a:p>
            <a:r>
              <a:rPr lang="zh-CN" altLang="en-US" sz="3200" dirty="0">
                <a:latin typeface="SimHei" panose="02010609060101010101" pitchFamily="49" charset="-122"/>
                <a:ea typeface="SimHei" panose="02010609060101010101" pitchFamily="49" charset="-122"/>
                <a:cs typeface="Arial" panose="020B0604020202020204" pitchFamily="34" charset="0"/>
              </a:rPr>
              <a:t>众</a:t>
            </a:r>
          </a:p>
          <a:p>
            <a:r>
              <a:rPr lang="zh-CN" altLang="en-US" sz="3200" dirty="0">
                <a:latin typeface="SimHei" panose="02010609060101010101" pitchFamily="49" charset="-122"/>
                <a:ea typeface="SimHei" panose="02010609060101010101" pitchFamily="49" charset="-122"/>
                <a:cs typeface="Arial" panose="020B0604020202020204" pitchFamily="34" charset="0"/>
              </a:rPr>
              <a:t>归</a:t>
            </a:r>
          </a:p>
          <a:p>
            <a:r>
              <a:rPr lang="zh-CN" altLang="en-US" sz="3200" dirty="0">
                <a:latin typeface="SimHei" panose="02010609060101010101" pitchFamily="49" charset="-122"/>
                <a:ea typeface="SimHei" panose="02010609060101010101" pitchFamily="49" charset="-122"/>
                <a:cs typeface="Arial" panose="020B0604020202020204" pitchFamily="34" charset="0"/>
              </a:rPr>
              <a:t>回</a:t>
            </a:r>
            <a:endParaRPr lang="zh-TW" altLang="en-US" sz="3200" dirty="0">
              <a:latin typeface="SimHei" panose="02010609060101010101" pitchFamily="49" charset="-122"/>
              <a:ea typeface="SimHei" panose="02010609060101010101" pitchFamily="49" charset="-122"/>
              <a:cs typeface="Arial" panose="020B0604020202020204" pitchFamily="34" charset="0"/>
            </a:endParaRPr>
          </a:p>
        </p:txBody>
      </p:sp>
      <p:sp>
        <p:nvSpPr>
          <p:cNvPr id="25637" name="Text Box 37"/>
          <p:cNvSpPr txBox="1">
            <a:spLocks noChangeArrowheads="1"/>
          </p:cNvSpPr>
          <p:nvPr/>
        </p:nvSpPr>
        <p:spPr bwMode="auto">
          <a:xfrm>
            <a:off x="-53553" y="1573583"/>
            <a:ext cx="63350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3200" b="1" dirty="0">
                <a:ea typeface="SimHei" panose="02010609060101010101" pitchFamily="49" charset="-122"/>
                <a:cs typeface="Arial" panose="020B0604020202020204" pitchFamily="34" charset="0"/>
              </a:rPr>
              <a:t>BC</a:t>
            </a:r>
          </a:p>
        </p:txBody>
      </p:sp>
      <p:sp>
        <p:nvSpPr>
          <p:cNvPr id="25638" name="Text Box 38"/>
          <p:cNvSpPr txBox="1">
            <a:spLocks noChangeArrowheads="1"/>
          </p:cNvSpPr>
          <p:nvPr/>
        </p:nvSpPr>
        <p:spPr bwMode="auto">
          <a:xfrm>
            <a:off x="50444" y="18980"/>
            <a:ext cx="1897227" cy="769441"/>
          </a:xfrm>
          <a:prstGeom prst="rect">
            <a:avLst/>
          </a:prstGeom>
          <a:solidFill>
            <a:schemeClr val="accent1">
              <a:lumMod val="40000"/>
              <a:lumOff val="60000"/>
            </a:schemeClr>
          </a:solidFill>
          <a:ln w="9525">
            <a:solidFill>
              <a:schemeClr val="tx1"/>
            </a:solidFill>
            <a:miter lim="800000"/>
            <a:headEnd/>
            <a:tailEnd/>
          </a:ln>
          <a:effectLst/>
          <a:extLst/>
        </p:spPr>
        <p:txBody>
          <a:bodyPr wrap="square">
            <a:spAutoFit/>
          </a:bodyPr>
          <a:lstStyle/>
          <a:p>
            <a:r>
              <a:rPr lang="zh-TW" altLang="en-US" sz="4400" b="1" dirty="0">
                <a:solidFill>
                  <a:srgbClr val="FF0000"/>
                </a:solidFill>
                <a:ea typeface="SimHei" panose="02010609060101010101" pitchFamily="49" charset="-122"/>
                <a:cs typeface="Arial" panose="020B0604020202020204" pitchFamily="34" charset="0"/>
              </a:rPr>
              <a:t>波斯王</a:t>
            </a:r>
          </a:p>
        </p:txBody>
      </p:sp>
      <p:sp>
        <p:nvSpPr>
          <p:cNvPr id="25639" name="Text Box 39"/>
          <p:cNvSpPr txBox="1">
            <a:spLocks noChangeArrowheads="1"/>
          </p:cNvSpPr>
          <p:nvPr/>
        </p:nvSpPr>
        <p:spPr bwMode="auto">
          <a:xfrm>
            <a:off x="2186615" y="2545911"/>
            <a:ext cx="59663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3200" b="1" dirty="0">
                <a:latin typeface="SimHei" panose="02010609060101010101" pitchFamily="49" charset="-122"/>
                <a:ea typeface="SimHei" panose="02010609060101010101" pitchFamily="49" charset="-122"/>
                <a:cs typeface="Arial" panose="020B0604020202020204" pitchFamily="34" charset="0"/>
              </a:rPr>
              <a:t>修</a:t>
            </a:r>
          </a:p>
          <a:p>
            <a:r>
              <a:rPr lang="zh-TW" altLang="en-US" sz="3200" b="1" dirty="0">
                <a:latin typeface="SimHei" panose="02010609060101010101" pitchFamily="49" charset="-122"/>
                <a:ea typeface="SimHei" panose="02010609060101010101" pitchFamily="49" charset="-122"/>
                <a:cs typeface="Arial" panose="020B0604020202020204" pitchFamily="34" charset="0"/>
              </a:rPr>
              <a:t>祭</a:t>
            </a:r>
          </a:p>
          <a:p>
            <a:r>
              <a:rPr lang="zh-TW" altLang="en-US" sz="3200" b="1" dirty="0">
                <a:latin typeface="SimHei" panose="02010609060101010101" pitchFamily="49" charset="-122"/>
                <a:ea typeface="SimHei" panose="02010609060101010101" pitchFamily="49" charset="-122"/>
                <a:cs typeface="Arial" panose="020B0604020202020204" pitchFamily="34" charset="0"/>
              </a:rPr>
              <a:t>坛</a:t>
            </a:r>
          </a:p>
        </p:txBody>
      </p:sp>
      <p:sp>
        <p:nvSpPr>
          <p:cNvPr id="25641" name="Text Box 41"/>
          <p:cNvSpPr txBox="1">
            <a:spLocks noChangeArrowheads="1"/>
          </p:cNvSpPr>
          <p:nvPr/>
        </p:nvSpPr>
        <p:spPr bwMode="auto">
          <a:xfrm>
            <a:off x="2186615" y="3960361"/>
            <a:ext cx="59503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立</a:t>
            </a:r>
          </a:p>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圣</a:t>
            </a:r>
          </a:p>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殿</a:t>
            </a:r>
          </a:p>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根</a:t>
            </a:r>
          </a:p>
          <a:p>
            <a:pPr algn="ctr"/>
            <a:r>
              <a:rPr lang="zh-TW" altLang="en-US" sz="3200" dirty="0">
                <a:latin typeface="SimHei" panose="02010609060101010101" pitchFamily="49" charset="-122"/>
                <a:ea typeface="SimHei" panose="02010609060101010101" pitchFamily="49" charset="-122"/>
                <a:cs typeface="Arial" panose="020B0604020202020204" pitchFamily="34" charset="0"/>
              </a:rPr>
              <a:t>基</a:t>
            </a:r>
          </a:p>
        </p:txBody>
      </p:sp>
      <p:sp>
        <p:nvSpPr>
          <p:cNvPr id="24" name="Text Box 37"/>
          <p:cNvSpPr txBox="1">
            <a:spLocks noChangeArrowheads="1"/>
          </p:cNvSpPr>
          <p:nvPr/>
        </p:nvSpPr>
        <p:spPr bwMode="auto">
          <a:xfrm>
            <a:off x="3041254" y="2636839"/>
            <a:ext cx="59503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zh-TW" altLang="en-US" sz="3200" b="1" dirty="0">
                <a:ea typeface="SimHei" panose="02010609060101010101" pitchFamily="49" charset="-122"/>
                <a:cs typeface="Arial" panose="020B0604020202020204" pitchFamily="34" charset="0"/>
              </a:rPr>
              <a:t>复</a:t>
            </a:r>
          </a:p>
          <a:p>
            <a:r>
              <a:rPr kumimoji="0" lang="zh-TW" altLang="en-US" sz="3200" b="1" dirty="0">
                <a:ea typeface="SimHei" panose="02010609060101010101" pitchFamily="49" charset="-122"/>
                <a:cs typeface="Arial" panose="020B0604020202020204" pitchFamily="34" charset="0"/>
              </a:rPr>
              <a:t>工</a:t>
            </a:r>
          </a:p>
          <a:p>
            <a:r>
              <a:rPr kumimoji="0" lang="zh-TW" altLang="en-US" sz="3200" b="1" dirty="0">
                <a:ea typeface="SimHei" panose="02010609060101010101" pitchFamily="49" charset="-122"/>
                <a:cs typeface="Arial" panose="020B0604020202020204" pitchFamily="34" charset="0"/>
              </a:rPr>
              <a:t>建</a:t>
            </a:r>
          </a:p>
          <a:p>
            <a:r>
              <a:rPr kumimoji="0" lang="zh-TW" altLang="en-US" sz="3200" b="1" dirty="0">
                <a:ea typeface="SimHei" panose="02010609060101010101" pitchFamily="49" charset="-122"/>
                <a:cs typeface="Arial" panose="020B0604020202020204" pitchFamily="34" charset="0"/>
              </a:rPr>
              <a:t>殿</a:t>
            </a:r>
          </a:p>
        </p:txBody>
      </p:sp>
      <p:sp>
        <p:nvSpPr>
          <p:cNvPr id="26" name="Text Box 18"/>
          <p:cNvSpPr txBox="1">
            <a:spLocks noChangeArrowheads="1"/>
          </p:cNvSpPr>
          <p:nvPr/>
        </p:nvSpPr>
        <p:spPr bwMode="auto">
          <a:xfrm>
            <a:off x="2902749" y="2072914"/>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0" lang="en-US" altLang="zh-TW" sz="3200" b="1" dirty="0">
                <a:solidFill>
                  <a:srgbClr val="FF0000"/>
                </a:solidFill>
                <a:ea typeface="SimHei" panose="02010609060101010101" pitchFamily="49" charset="-122"/>
                <a:cs typeface="Arial" panose="020B0604020202020204" pitchFamily="34" charset="0"/>
              </a:rPr>
              <a:t>520</a:t>
            </a:r>
          </a:p>
        </p:txBody>
      </p:sp>
      <p:sp>
        <p:nvSpPr>
          <p:cNvPr id="27" name="Line 15"/>
          <p:cNvSpPr>
            <a:spLocks noChangeShapeType="1"/>
          </p:cNvSpPr>
          <p:nvPr/>
        </p:nvSpPr>
        <p:spPr bwMode="auto">
          <a:xfrm flipV="1">
            <a:off x="3338771" y="1654203"/>
            <a:ext cx="0" cy="518637"/>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3200" b="1"/>
          </a:p>
        </p:txBody>
      </p:sp>
      <p:sp>
        <p:nvSpPr>
          <p:cNvPr id="28" name="Text Box 30"/>
          <p:cNvSpPr txBox="1">
            <a:spLocks noChangeArrowheads="1"/>
          </p:cNvSpPr>
          <p:nvPr/>
        </p:nvSpPr>
        <p:spPr bwMode="auto">
          <a:xfrm>
            <a:off x="3712586" y="2657689"/>
            <a:ext cx="596638"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zh-TW" altLang="en-US" sz="3200" b="1" dirty="0">
                <a:ea typeface="SimHei" panose="02010609060101010101" pitchFamily="49" charset="-122"/>
                <a:cs typeface="Arial" panose="020B0604020202020204" pitchFamily="34" charset="0"/>
              </a:rPr>
              <a:t>圣</a:t>
            </a:r>
          </a:p>
          <a:p>
            <a:r>
              <a:rPr kumimoji="0" lang="zh-TW" altLang="en-US" sz="3200" b="1" dirty="0">
                <a:ea typeface="SimHei" panose="02010609060101010101" pitchFamily="49" charset="-122"/>
                <a:cs typeface="Arial" panose="020B0604020202020204" pitchFamily="34" charset="0"/>
              </a:rPr>
              <a:t>殿</a:t>
            </a:r>
          </a:p>
          <a:p>
            <a:r>
              <a:rPr kumimoji="0" lang="zh-TW" altLang="en-US" sz="3200" b="1" dirty="0">
                <a:ea typeface="SimHei" panose="02010609060101010101" pitchFamily="49" charset="-122"/>
                <a:cs typeface="Arial" panose="020B0604020202020204" pitchFamily="34" charset="0"/>
              </a:rPr>
              <a:t>完</a:t>
            </a:r>
          </a:p>
          <a:p>
            <a:r>
              <a:rPr kumimoji="0" lang="zh-TW" altLang="en-US" sz="3200" b="1" dirty="0">
                <a:ea typeface="SimHei" panose="02010609060101010101" pitchFamily="49" charset="-122"/>
                <a:cs typeface="Arial" panose="020B0604020202020204" pitchFamily="34" charset="0"/>
              </a:rPr>
              <a:t>工</a:t>
            </a:r>
          </a:p>
        </p:txBody>
      </p:sp>
      <p:sp>
        <p:nvSpPr>
          <p:cNvPr id="29" name="Text Box 20"/>
          <p:cNvSpPr txBox="1">
            <a:spLocks noChangeArrowheads="1"/>
          </p:cNvSpPr>
          <p:nvPr/>
        </p:nvSpPr>
        <p:spPr bwMode="auto">
          <a:xfrm>
            <a:off x="3605986" y="2072914"/>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0" lang="en-US" altLang="zh-TW" sz="3200" b="1" dirty="0">
                <a:solidFill>
                  <a:srgbClr val="FF0000"/>
                </a:solidFill>
                <a:ea typeface="SimHei" panose="02010609060101010101" pitchFamily="49" charset="-122"/>
                <a:cs typeface="Arial" panose="020B0604020202020204" pitchFamily="34" charset="0"/>
              </a:rPr>
              <a:t>516</a:t>
            </a:r>
          </a:p>
        </p:txBody>
      </p:sp>
      <p:sp>
        <p:nvSpPr>
          <p:cNvPr id="30" name="Line 15"/>
          <p:cNvSpPr>
            <a:spLocks noChangeShapeType="1"/>
          </p:cNvSpPr>
          <p:nvPr/>
        </p:nvSpPr>
        <p:spPr bwMode="auto">
          <a:xfrm flipV="1">
            <a:off x="4008237" y="1664839"/>
            <a:ext cx="0" cy="518637"/>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3200" b="1"/>
          </a:p>
        </p:txBody>
      </p:sp>
      <p:sp>
        <p:nvSpPr>
          <p:cNvPr id="33" name="Line 15"/>
          <p:cNvSpPr>
            <a:spLocks noChangeShapeType="1"/>
          </p:cNvSpPr>
          <p:nvPr/>
        </p:nvSpPr>
        <p:spPr bwMode="auto">
          <a:xfrm flipV="1">
            <a:off x="9208389" y="1653727"/>
            <a:ext cx="0" cy="518637"/>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3200" b="1"/>
          </a:p>
        </p:txBody>
      </p:sp>
      <p:sp>
        <p:nvSpPr>
          <p:cNvPr id="34" name="Line 15"/>
          <p:cNvSpPr>
            <a:spLocks noChangeShapeType="1"/>
          </p:cNvSpPr>
          <p:nvPr/>
        </p:nvSpPr>
        <p:spPr bwMode="auto">
          <a:xfrm flipV="1">
            <a:off x="8331700" y="1639721"/>
            <a:ext cx="0" cy="518637"/>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3200" b="1"/>
          </a:p>
        </p:txBody>
      </p:sp>
      <p:sp>
        <p:nvSpPr>
          <p:cNvPr id="35" name="Text Box 42"/>
          <p:cNvSpPr txBox="1">
            <a:spLocks noChangeArrowheads="1"/>
          </p:cNvSpPr>
          <p:nvPr/>
        </p:nvSpPr>
        <p:spPr bwMode="auto">
          <a:xfrm>
            <a:off x="7816986" y="2636839"/>
            <a:ext cx="847010" cy="358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Aft>
                <a:spcPct val="10000"/>
              </a:spcAft>
            </a:pPr>
            <a:r>
              <a:rPr kumimoji="0" lang="zh-CN" altLang="en-US" sz="3200" b="1" dirty="0">
                <a:ea typeface="SimHei" panose="02010609060101010101" pitchFamily="49" charset="-122"/>
                <a:cs typeface="Arial" panose="020B0604020202020204" pitchFamily="34" charset="0"/>
              </a:rPr>
              <a:t>以斯拉</a:t>
            </a:r>
          </a:p>
          <a:p>
            <a:pPr algn="ctr">
              <a:spcAft>
                <a:spcPct val="10000"/>
              </a:spcAft>
            </a:pPr>
            <a:r>
              <a:rPr kumimoji="0" lang="zh-CN" altLang="en-US" sz="3200" b="1" dirty="0">
                <a:ea typeface="SimHei" panose="02010609060101010101" pitchFamily="49" charset="-122"/>
                <a:cs typeface="Arial" panose="020B0604020202020204" pitchFamily="34" charset="0"/>
              </a:rPr>
              <a:t>率众归回</a:t>
            </a:r>
            <a:endParaRPr kumimoji="0" lang="zh-TW" altLang="en-US" sz="3200" b="1" dirty="0">
              <a:ea typeface="SimHei" panose="02010609060101010101" pitchFamily="49" charset="-122"/>
              <a:cs typeface="Arial" panose="020B0604020202020204" pitchFamily="34" charset="0"/>
            </a:endParaRPr>
          </a:p>
        </p:txBody>
      </p:sp>
      <p:sp>
        <p:nvSpPr>
          <p:cNvPr id="36" name="Text Box 41"/>
          <p:cNvSpPr txBox="1">
            <a:spLocks noChangeArrowheads="1"/>
          </p:cNvSpPr>
          <p:nvPr/>
        </p:nvSpPr>
        <p:spPr bwMode="auto">
          <a:xfrm>
            <a:off x="7865485" y="2095495"/>
            <a:ext cx="8098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0" lang="en-US" altLang="zh-TW" sz="3200" b="1" dirty="0">
                <a:solidFill>
                  <a:srgbClr val="FF0000"/>
                </a:solidFill>
                <a:ea typeface="SimHei" panose="02010609060101010101" pitchFamily="49" charset="-122"/>
                <a:cs typeface="Arial" panose="020B0604020202020204" pitchFamily="34" charset="0"/>
              </a:rPr>
              <a:t>457</a:t>
            </a:r>
          </a:p>
        </p:txBody>
      </p:sp>
      <p:sp>
        <p:nvSpPr>
          <p:cNvPr id="37" name="Text Box 33"/>
          <p:cNvSpPr txBox="1">
            <a:spLocks noChangeArrowheads="1"/>
          </p:cNvSpPr>
          <p:nvPr/>
        </p:nvSpPr>
        <p:spPr bwMode="auto">
          <a:xfrm>
            <a:off x="8873599" y="2643849"/>
            <a:ext cx="834168" cy="358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Aft>
                <a:spcPct val="10000"/>
              </a:spcAft>
            </a:pPr>
            <a:r>
              <a:rPr kumimoji="0" lang="zh-CN" altLang="en-US" sz="3200" b="1" dirty="0">
                <a:ea typeface="SimHei" panose="02010609060101010101" pitchFamily="49" charset="-122"/>
                <a:cs typeface="Arial" panose="020B0604020202020204" pitchFamily="34" charset="0"/>
              </a:rPr>
              <a:t>尼希米</a:t>
            </a:r>
          </a:p>
          <a:p>
            <a:pPr>
              <a:spcAft>
                <a:spcPct val="10000"/>
              </a:spcAft>
            </a:pPr>
            <a:r>
              <a:rPr kumimoji="0" lang="zh-CN" altLang="en-US" sz="3200" b="1" dirty="0">
                <a:ea typeface="SimHei" panose="02010609060101010101" pitchFamily="49" charset="-122"/>
                <a:cs typeface="Arial" panose="020B0604020202020204" pitchFamily="34" charset="0"/>
              </a:rPr>
              <a:t>重建城墙</a:t>
            </a:r>
            <a:endParaRPr kumimoji="0" lang="zh-TW" altLang="en-US" sz="3200" b="1" dirty="0">
              <a:ea typeface="SimHei" panose="02010609060101010101" pitchFamily="49" charset="-122"/>
              <a:cs typeface="Arial" panose="020B0604020202020204" pitchFamily="34" charset="0"/>
            </a:endParaRPr>
          </a:p>
        </p:txBody>
      </p:sp>
      <p:sp>
        <p:nvSpPr>
          <p:cNvPr id="38" name="Text Box 26"/>
          <p:cNvSpPr txBox="1">
            <a:spLocks noChangeArrowheads="1"/>
          </p:cNvSpPr>
          <p:nvPr/>
        </p:nvSpPr>
        <p:spPr bwMode="auto">
          <a:xfrm>
            <a:off x="8885765" y="2105182"/>
            <a:ext cx="8098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0" lang="en-US" altLang="zh-TW" sz="3200" b="1" dirty="0">
                <a:solidFill>
                  <a:srgbClr val="FF0000"/>
                </a:solidFill>
                <a:ea typeface="SimHei" panose="02010609060101010101" pitchFamily="49" charset="-122"/>
                <a:cs typeface="Arial" panose="020B0604020202020204" pitchFamily="34" charset="0"/>
              </a:rPr>
              <a:t>444</a:t>
            </a:r>
          </a:p>
        </p:txBody>
      </p:sp>
      <p:sp>
        <p:nvSpPr>
          <p:cNvPr id="39" name="Line 46"/>
          <p:cNvSpPr>
            <a:spLocks noChangeShapeType="1"/>
          </p:cNvSpPr>
          <p:nvPr/>
        </p:nvSpPr>
        <p:spPr bwMode="auto">
          <a:xfrm>
            <a:off x="2327291" y="2353418"/>
            <a:ext cx="6725269" cy="42195"/>
          </a:xfrm>
          <a:prstGeom prst="line">
            <a:avLst/>
          </a:prstGeom>
          <a:noFill/>
          <a:ln w="38100">
            <a:solidFill>
              <a:srgbClr val="00B0F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Text Box 47"/>
          <p:cNvSpPr txBox="1">
            <a:spLocks noChangeArrowheads="1"/>
          </p:cNvSpPr>
          <p:nvPr/>
        </p:nvSpPr>
        <p:spPr bwMode="auto">
          <a:xfrm>
            <a:off x="4772049" y="2392813"/>
            <a:ext cx="101341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3200" b="1" dirty="0">
                <a:solidFill>
                  <a:srgbClr val="00B0F0"/>
                </a:solidFill>
                <a:ea typeface="SimHei" panose="02010609060101010101" pitchFamily="49" charset="-122"/>
                <a:cs typeface="Arial" panose="020B0604020202020204" pitchFamily="34" charset="0"/>
              </a:rPr>
              <a:t>91</a:t>
            </a:r>
            <a:r>
              <a:rPr lang="zh-TW" altLang="en-US" sz="3200" b="1" dirty="0">
                <a:solidFill>
                  <a:srgbClr val="00B0F0"/>
                </a:solidFill>
                <a:ea typeface="SimHei" panose="02010609060101010101" pitchFamily="49" charset="-122"/>
                <a:cs typeface="Arial" panose="020B0604020202020204" pitchFamily="34" charset="0"/>
              </a:rPr>
              <a:t>年</a:t>
            </a:r>
          </a:p>
        </p:txBody>
      </p:sp>
      <p:sp>
        <p:nvSpPr>
          <p:cNvPr id="41" name="Text Box 31">
            <a:extLst>
              <a:ext uri="{FF2B5EF4-FFF2-40B4-BE49-F238E27FC236}">
                <a16:creationId xmlns:a16="http://schemas.microsoft.com/office/drawing/2014/main" id="{85DCB563-E71E-47F6-83E9-AD432744FAD5}"/>
              </a:ext>
            </a:extLst>
          </p:cNvPr>
          <p:cNvSpPr txBox="1">
            <a:spLocks noChangeArrowheads="1"/>
          </p:cNvSpPr>
          <p:nvPr/>
        </p:nvSpPr>
        <p:spPr bwMode="auto">
          <a:xfrm>
            <a:off x="6155753" y="2732966"/>
            <a:ext cx="596637"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3200" b="1" dirty="0">
                <a:latin typeface="SimHei" panose="02010609060101010101" pitchFamily="49" charset="-122"/>
                <a:ea typeface="SimHei" panose="02010609060101010101" pitchFamily="49" charset="-122"/>
              </a:rPr>
              <a:t>以</a:t>
            </a:r>
          </a:p>
          <a:p>
            <a:pPr algn="ctr"/>
            <a:r>
              <a:rPr lang="zh-CN" altLang="en-US" sz="3200" b="1" dirty="0">
                <a:latin typeface="SimHei" panose="02010609060101010101" pitchFamily="49" charset="-122"/>
                <a:ea typeface="SimHei" panose="02010609060101010101" pitchFamily="49" charset="-122"/>
              </a:rPr>
              <a:t>斯</a:t>
            </a:r>
          </a:p>
          <a:p>
            <a:pPr algn="ctr"/>
            <a:r>
              <a:rPr lang="zh-CN" altLang="en-US" sz="3200" b="1" dirty="0">
                <a:latin typeface="SimHei" panose="02010609060101010101" pitchFamily="49" charset="-122"/>
                <a:ea typeface="SimHei" panose="02010609060101010101" pitchFamily="49" charset="-122"/>
              </a:rPr>
              <a:t>帖</a:t>
            </a:r>
          </a:p>
          <a:p>
            <a:pPr algn="ctr"/>
            <a:r>
              <a:rPr lang="zh-CN" altLang="en-US" sz="3200" b="1" dirty="0">
                <a:latin typeface="SimHei" panose="02010609060101010101" pitchFamily="49" charset="-122"/>
                <a:ea typeface="SimHei" panose="02010609060101010101" pitchFamily="49" charset="-122"/>
              </a:rPr>
              <a:t>为</a:t>
            </a:r>
          </a:p>
          <a:p>
            <a:pPr algn="ctr"/>
            <a:r>
              <a:rPr lang="zh-CN" altLang="en-US" sz="3200" b="1" dirty="0">
                <a:latin typeface="SimHei" panose="02010609060101010101" pitchFamily="49" charset="-122"/>
                <a:ea typeface="SimHei" panose="02010609060101010101" pitchFamily="49" charset="-122"/>
              </a:rPr>
              <a:t>后</a:t>
            </a:r>
            <a:endParaRPr lang="zh-TW" altLang="en-US" sz="3200" b="1" dirty="0">
              <a:latin typeface="SimHei" panose="02010609060101010101" pitchFamily="49" charset="-122"/>
              <a:ea typeface="SimHei" panose="02010609060101010101" pitchFamily="49" charset="-122"/>
            </a:endParaRPr>
          </a:p>
        </p:txBody>
      </p:sp>
      <p:sp>
        <p:nvSpPr>
          <p:cNvPr id="2" name="TextBox 1">
            <a:extLst>
              <a:ext uri="{FF2B5EF4-FFF2-40B4-BE49-F238E27FC236}">
                <a16:creationId xmlns:a16="http://schemas.microsoft.com/office/drawing/2014/main" id="{A47DC151-40B8-468B-A712-E3C080542742}"/>
              </a:ext>
            </a:extLst>
          </p:cNvPr>
          <p:cNvSpPr txBox="1"/>
          <p:nvPr/>
        </p:nvSpPr>
        <p:spPr>
          <a:xfrm>
            <a:off x="6049154" y="2146652"/>
            <a:ext cx="809837" cy="584775"/>
          </a:xfrm>
          <a:prstGeom prst="rect">
            <a:avLst/>
          </a:prstGeom>
          <a:noFill/>
        </p:spPr>
        <p:txBody>
          <a:bodyPr wrap="none" rtlCol="0">
            <a:spAutoFit/>
          </a:bodyPr>
          <a:lstStyle/>
          <a:p>
            <a:r>
              <a:rPr lang="en-US" sz="3200" b="1" dirty="0">
                <a:solidFill>
                  <a:srgbClr val="FF0000"/>
                </a:solidFill>
              </a:rPr>
              <a:t>483</a:t>
            </a:r>
          </a:p>
        </p:txBody>
      </p:sp>
      <p:sp>
        <p:nvSpPr>
          <p:cNvPr id="42" name="Line 15">
            <a:extLst>
              <a:ext uri="{FF2B5EF4-FFF2-40B4-BE49-F238E27FC236}">
                <a16:creationId xmlns:a16="http://schemas.microsoft.com/office/drawing/2014/main" id="{C7E839C3-804D-44C8-A91B-912C1BAC4456}"/>
              </a:ext>
            </a:extLst>
          </p:cNvPr>
          <p:cNvSpPr>
            <a:spLocks noChangeShapeType="1"/>
          </p:cNvSpPr>
          <p:nvPr/>
        </p:nvSpPr>
        <p:spPr bwMode="auto">
          <a:xfrm flipV="1">
            <a:off x="6515413" y="1717141"/>
            <a:ext cx="0" cy="518637"/>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3200" b="1"/>
          </a:p>
        </p:txBody>
      </p:sp>
    </p:spTree>
    <p:extLst>
      <p:ext uri="{BB962C8B-B14F-4D97-AF65-F5344CB8AC3E}">
        <p14:creationId xmlns:p14="http://schemas.microsoft.com/office/powerpoint/2010/main" val="1120170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41358152"/>
              </p:ext>
            </p:extLst>
          </p:nvPr>
        </p:nvGraphicFramePr>
        <p:xfrm>
          <a:off x="0" y="3"/>
          <a:ext cx="12192000" cy="6849891"/>
        </p:xfrm>
        <a:graphic>
          <a:graphicData uri="http://schemas.openxmlformats.org/drawingml/2006/table">
            <a:tbl>
              <a:tblPr firstRow="1" firstCol="1" bandRow="1">
                <a:tableStyleId>{5C22544A-7EE6-4342-B048-85BDC9FD1C3A}</a:tableStyleId>
              </a:tblPr>
              <a:tblGrid>
                <a:gridCol w="1749325">
                  <a:extLst>
                    <a:ext uri="{9D8B030D-6E8A-4147-A177-3AD203B41FA5}">
                      <a16:colId xmlns:a16="http://schemas.microsoft.com/office/drawing/2014/main" val="20000"/>
                    </a:ext>
                  </a:extLst>
                </a:gridCol>
                <a:gridCol w="1226899">
                  <a:extLst>
                    <a:ext uri="{9D8B030D-6E8A-4147-A177-3AD203B41FA5}">
                      <a16:colId xmlns:a16="http://schemas.microsoft.com/office/drawing/2014/main" val="20001"/>
                    </a:ext>
                  </a:extLst>
                </a:gridCol>
                <a:gridCol w="530336">
                  <a:extLst>
                    <a:ext uri="{9D8B030D-6E8A-4147-A177-3AD203B41FA5}">
                      <a16:colId xmlns:a16="http://schemas.microsoft.com/office/drawing/2014/main" val="20002"/>
                    </a:ext>
                  </a:extLst>
                </a:gridCol>
                <a:gridCol w="627964">
                  <a:extLst>
                    <a:ext uri="{9D8B030D-6E8A-4147-A177-3AD203B41FA5}">
                      <a16:colId xmlns:a16="http://schemas.microsoft.com/office/drawing/2014/main" val="20003"/>
                    </a:ext>
                  </a:extLst>
                </a:gridCol>
                <a:gridCol w="715034">
                  <a:extLst>
                    <a:ext uri="{9D8B030D-6E8A-4147-A177-3AD203B41FA5}">
                      <a16:colId xmlns:a16="http://schemas.microsoft.com/office/drawing/2014/main" val="20004"/>
                    </a:ext>
                  </a:extLst>
                </a:gridCol>
                <a:gridCol w="527699">
                  <a:extLst>
                    <a:ext uri="{9D8B030D-6E8A-4147-A177-3AD203B41FA5}">
                      <a16:colId xmlns:a16="http://schemas.microsoft.com/office/drawing/2014/main" val="20005"/>
                    </a:ext>
                  </a:extLst>
                </a:gridCol>
                <a:gridCol w="625324">
                  <a:extLst>
                    <a:ext uri="{9D8B030D-6E8A-4147-A177-3AD203B41FA5}">
                      <a16:colId xmlns:a16="http://schemas.microsoft.com/office/drawing/2014/main" val="20006"/>
                    </a:ext>
                  </a:extLst>
                </a:gridCol>
                <a:gridCol w="527699">
                  <a:extLst>
                    <a:ext uri="{9D8B030D-6E8A-4147-A177-3AD203B41FA5}">
                      <a16:colId xmlns:a16="http://schemas.microsoft.com/office/drawing/2014/main" val="20007"/>
                    </a:ext>
                  </a:extLst>
                </a:gridCol>
                <a:gridCol w="625324">
                  <a:extLst>
                    <a:ext uri="{9D8B030D-6E8A-4147-A177-3AD203B41FA5}">
                      <a16:colId xmlns:a16="http://schemas.microsoft.com/office/drawing/2014/main" val="20008"/>
                    </a:ext>
                  </a:extLst>
                </a:gridCol>
                <a:gridCol w="577828">
                  <a:extLst>
                    <a:ext uri="{9D8B030D-6E8A-4147-A177-3AD203B41FA5}">
                      <a16:colId xmlns:a16="http://schemas.microsoft.com/office/drawing/2014/main" val="20009"/>
                    </a:ext>
                  </a:extLst>
                </a:gridCol>
                <a:gridCol w="577828">
                  <a:extLst>
                    <a:ext uri="{9D8B030D-6E8A-4147-A177-3AD203B41FA5}">
                      <a16:colId xmlns:a16="http://schemas.microsoft.com/office/drawing/2014/main" val="20010"/>
                    </a:ext>
                  </a:extLst>
                </a:gridCol>
                <a:gridCol w="439548">
                  <a:extLst>
                    <a:ext uri="{9D8B030D-6E8A-4147-A177-3AD203B41FA5}">
                      <a16:colId xmlns:a16="http://schemas.microsoft.com/office/drawing/2014/main" val="20011"/>
                    </a:ext>
                  </a:extLst>
                </a:gridCol>
                <a:gridCol w="207958">
                  <a:extLst>
                    <a:ext uri="{9D8B030D-6E8A-4147-A177-3AD203B41FA5}">
                      <a16:colId xmlns:a16="http://schemas.microsoft.com/office/drawing/2014/main" val="20012"/>
                    </a:ext>
                  </a:extLst>
                </a:gridCol>
                <a:gridCol w="560138">
                  <a:extLst>
                    <a:ext uri="{9D8B030D-6E8A-4147-A177-3AD203B41FA5}">
                      <a16:colId xmlns:a16="http://schemas.microsoft.com/office/drawing/2014/main" val="20013"/>
                    </a:ext>
                  </a:extLst>
                </a:gridCol>
                <a:gridCol w="493776">
                  <a:extLst>
                    <a:ext uri="{9D8B030D-6E8A-4147-A177-3AD203B41FA5}">
                      <a16:colId xmlns:a16="http://schemas.microsoft.com/office/drawing/2014/main" val="20014"/>
                    </a:ext>
                  </a:extLst>
                </a:gridCol>
                <a:gridCol w="804672">
                  <a:extLst>
                    <a:ext uri="{9D8B030D-6E8A-4147-A177-3AD203B41FA5}">
                      <a16:colId xmlns:a16="http://schemas.microsoft.com/office/drawing/2014/main" val="20015"/>
                    </a:ext>
                  </a:extLst>
                </a:gridCol>
                <a:gridCol w="658368">
                  <a:extLst>
                    <a:ext uri="{9D8B030D-6E8A-4147-A177-3AD203B41FA5}">
                      <a16:colId xmlns:a16="http://schemas.microsoft.com/office/drawing/2014/main" val="20016"/>
                    </a:ext>
                  </a:extLst>
                </a:gridCol>
                <a:gridCol w="690880">
                  <a:extLst>
                    <a:ext uri="{9D8B030D-6E8A-4147-A177-3AD203B41FA5}">
                      <a16:colId xmlns:a16="http://schemas.microsoft.com/office/drawing/2014/main" val="20017"/>
                    </a:ext>
                  </a:extLst>
                </a:gridCol>
                <a:gridCol w="25400">
                  <a:extLst>
                    <a:ext uri="{9D8B030D-6E8A-4147-A177-3AD203B41FA5}">
                      <a16:colId xmlns:a16="http://schemas.microsoft.com/office/drawing/2014/main" val="20018"/>
                    </a:ext>
                  </a:extLst>
                </a:gridCol>
              </a:tblGrid>
              <a:tr h="453163">
                <a:tc gridSpan="5">
                  <a:txBody>
                    <a:bodyPr/>
                    <a:lstStyle/>
                    <a:p>
                      <a:pPr marL="0" marR="0" algn="ctr">
                        <a:lnSpc>
                          <a:spcPct val="107000"/>
                        </a:lnSpc>
                        <a:spcBef>
                          <a:spcPts val="0"/>
                        </a:spcBef>
                        <a:spcAft>
                          <a:spcPts val="800"/>
                        </a:spcAft>
                      </a:pPr>
                      <a:r>
                        <a:rPr lang="en-US" sz="3200" b="1" dirty="0" err="1">
                          <a:solidFill>
                            <a:srgbClr val="FFFF00"/>
                          </a:solidFill>
                          <a:effectLst/>
                          <a:latin typeface="SimSun" panose="02010600030101010101" pitchFamily="2" charset="-122"/>
                          <a:ea typeface="SimSun" panose="02010600030101010101" pitchFamily="2" charset="-122"/>
                        </a:rPr>
                        <a:t>重建聖城</a:t>
                      </a:r>
                      <a:endParaRPr lang="en-US" sz="32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4">
                  <a:txBody>
                    <a:bodyPr/>
                    <a:lstStyle/>
                    <a:p>
                      <a:pPr marL="0" marR="0" algn="ctr">
                        <a:lnSpc>
                          <a:spcPct val="107000"/>
                        </a:lnSpc>
                        <a:spcBef>
                          <a:spcPts val="0"/>
                        </a:spcBef>
                        <a:spcAft>
                          <a:spcPts val="800"/>
                        </a:spcAft>
                      </a:pPr>
                      <a:r>
                        <a:rPr lang="en-US" sz="3200" b="1" dirty="0" err="1">
                          <a:solidFill>
                            <a:srgbClr val="FFFF00"/>
                          </a:solidFill>
                          <a:effectLst/>
                          <a:latin typeface="SimSun" panose="02010600030101010101" pitchFamily="2" charset="-122"/>
                          <a:ea typeface="SimSun" panose="02010600030101010101" pitchFamily="2" charset="-122"/>
                        </a:rPr>
                        <a:t>重建聖民</a:t>
                      </a:r>
                      <a:endParaRPr lang="en-US" sz="32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49785">
                <a:tc gridSpan="5">
                  <a:txBody>
                    <a:bodyPr/>
                    <a:lstStyle/>
                    <a:p>
                      <a:pPr marL="0" marR="0" algn="ctr">
                        <a:lnSpc>
                          <a:spcPct val="107000"/>
                        </a:lnSpc>
                        <a:spcBef>
                          <a:spcPts val="0"/>
                        </a:spcBef>
                        <a:spcAft>
                          <a:spcPts val="800"/>
                        </a:spcAft>
                      </a:pPr>
                      <a:r>
                        <a:rPr lang="en-US" sz="2800" b="1" dirty="0">
                          <a:effectLst/>
                          <a:latin typeface="SimSun" panose="02010600030101010101" pitchFamily="2" charset="-122"/>
                          <a:ea typeface="SimSun" panose="02010600030101010101" pitchFamily="2" charset="-122"/>
                        </a:rPr>
                        <a:t>1-6</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4">
                  <a:txBody>
                    <a:bodyPr/>
                    <a:lstStyle/>
                    <a:p>
                      <a:pPr marL="0" marR="0" algn="ctr">
                        <a:lnSpc>
                          <a:spcPct val="107000"/>
                        </a:lnSpc>
                        <a:spcBef>
                          <a:spcPts val="0"/>
                        </a:spcBef>
                        <a:spcAft>
                          <a:spcPts val="800"/>
                        </a:spcAft>
                      </a:pPr>
                      <a:r>
                        <a:rPr lang="en-US" sz="2800" b="1" dirty="0">
                          <a:solidFill>
                            <a:schemeClr val="tx1"/>
                          </a:solidFill>
                          <a:effectLst/>
                          <a:latin typeface="SimSun" panose="02010600030101010101" pitchFamily="2" charset="-122"/>
                          <a:ea typeface="SimSun" panose="02010600030101010101" pitchFamily="2" charset="-122"/>
                        </a:rPr>
                        <a:t>7-13</a:t>
                      </a:r>
                      <a:endParaRPr lang="en-US" sz="28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145244">
                <a:tc gridSpan="2">
                  <a:txBody>
                    <a:bodyPr/>
                    <a:lstStyle/>
                    <a:p>
                      <a:pPr marL="0" marR="0" algn="ctr">
                        <a:lnSpc>
                          <a:spcPct val="107000"/>
                        </a:lnSpc>
                        <a:spcBef>
                          <a:spcPts val="0"/>
                        </a:spcBef>
                        <a:spcAft>
                          <a:spcPts val="800"/>
                        </a:spcAft>
                      </a:pPr>
                      <a:r>
                        <a:rPr lang="en-US" sz="2800" b="1" dirty="0" err="1">
                          <a:solidFill>
                            <a:schemeClr val="bg1"/>
                          </a:solidFill>
                          <a:effectLst/>
                          <a:latin typeface="SimSun" panose="02010600030101010101" pitchFamily="2" charset="-122"/>
                          <a:ea typeface="SimSun" panose="02010600030101010101" pitchFamily="2" charset="-122"/>
                        </a:rPr>
                        <a:t>尼希米之重歸</a:t>
                      </a:r>
                      <a:endParaRPr lang="en-US" sz="2800" b="1" dirty="0">
                        <a:solidFill>
                          <a:schemeClr val="bg1"/>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2800" b="1" dirty="0">
                          <a:solidFill>
                            <a:schemeClr val="bg1"/>
                          </a:solidFill>
                          <a:effectLst/>
                          <a:latin typeface="SimSun" panose="02010600030101010101" pitchFamily="2" charset="-122"/>
                          <a:ea typeface="SimSun" panose="02010600030101010101" pitchFamily="2" charset="-122"/>
                        </a:rPr>
                        <a:t>（</a:t>
                      </a:r>
                      <a:r>
                        <a:rPr lang="en-US" sz="2800" b="1" dirty="0" err="1">
                          <a:solidFill>
                            <a:schemeClr val="bg1"/>
                          </a:solidFill>
                          <a:effectLst/>
                          <a:latin typeface="SimSun" panose="02010600030101010101" pitchFamily="2" charset="-122"/>
                          <a:ea typeface="SimSun" panose="02010600030101010101" pitchFamily="2" charset="-122"/>
                        </a:rPr>
                        <a:t>第一次</a:t>
                      </a:r>
                      <a:r>
                        <a:rPr lang="en-US" sz="2800" b="1" dirty="0">
                          <a:solidFill>
                            <a:schemeClr val="bg1"/>
                          </a:solidFill>
                          <a:effectLst/>
                          <a:latin typeface="SimSun" panose="02010600030101010101" pitchFamily="2" charset="-122"/>
                          <a:ea typeface="SimSun" panose="02010600030101010101" pitchFamily="2" charset="-122"/>
                        </a:rPr>
                        <a:t>）</a:t>
                      </a:r>
                      <a:endParaRPr lang="en-US" sz="2800" b="1" dirty="0">
                        <a:solidFill>
                          <a:schemeClr val="bg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en-US"/>
                    </a:p>
                  </a:txBody>
                  <a:tcPr/>
                </a:tc>
                <a:tc gridSpan="3">
                  <a:txBody>
                    <a:bodyPr/>
                    <a:lstStyle/>
                    <a:p>
                      <a:pPr marL="0" marR="0" algn="ctr">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城牆之</a:t>
                      </a:r>
                      <a:endParaRPr lang="en-US" sz="2800" b="1" dirty="0">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重建</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en-US"/>
                    </a:p>
                  </a:txBody>
                  <a:tcPr/>
                </a:tc>
                <a:tc hMerge="1">
                  <a:txBody>
                    <a:bodyPr/>
                    <a:lstStyle/>
                    <a:p>
                      <a:endParaRPr lang="en-US"/>
                    </a:p>
                  </a:txBody>
                  <a:tcPr/>
                </a:tc>
                <a:tc gridSpan="8">
                  <a:txBody>
                    <a:bodyPr/>
                    <a:lstStyle/>
                    <a:p>
                      <a:pPr marL="0" marR="0" algn="ctr">
                        <a:lnSpc>
                          <a:spcPct val="107000"/>
                        </a:lnSpc>
                        <a:spcBef>
                          <a:spcPts val="0"/>
                        </a:spcBef>
                        <a:spcAft>
                          <a:spcPts val="800"/>
                        </a:spcAft>
                      </a:pPr>
                      <a:r>
                        <a:rPr lang="en-US" sz="2800" b="1" dirty="0">
                          <a:effectLst/>
                          <a:latin typeface="SimSun" panose="02010600030101010101" pitchFamily="2" charset="-122"/>
                          <a:ea typeface="SimSun" panose="02010600030101010101" pitchFamily="2" charset="-122"/>
                        </a:rPr>
                        <a:t>「拉」、「</a:t>
                      </a:r>
                      <a:r>
                        <a:rPr lang="en-US" sz="2800" b="1" dirty="0" err="1">
                          <a:effectLst/>
                          <a:latin typeface="SimSun" panose="02010600030101010101" pitchFamily="2" charset="-122"/>
                          <a:ea typeface="SimSun" panose="02010600030101010101" pitchFamily="2" charset="-122"/>
                        </a:rPr>
                        <a:t>尼」之重建</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algn="ctr">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尼希米之重建</a:t>
                      </a:r>
                      <a:endParaRPr lang="en-US" sz="2800" b="1" dirty="0">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2800" b="1" dirty="0">
                          <a:effectLst/>
                          <a:latin typeface="SimSun" panose="02010600030101010101" pitchFamily="2" charset="-122"/>
                          <a:ea typeface="SimSun" panose="02010600030101010101" pitchFamily="2" charset="-122"/>
                        </a:rPr>
                        <a:t>（</a:t>
                      </a:r>
                      <a:r>
                        <a:rPr lang="en-US" sz="2800" b="1" dirty="0" err="1">
                          <a:effectLst/>
                          <a:latin typeface="SimSun" panose="02010600030101010101" pitchFamily="2" charset="-122"/>
                          <a:ea typeface="SimSun" panose="02010600030101010101" pitchFamily="2" charset="-122"/>
                        </a:rPr>
                        <a:t>第二次</a:t>
                      </a:r>
                      <a:r>
                        <a:rPr lang="en-US" sz="2800" b="1" dirty="0">
                          <a:effectLst/>
                          <a:latin typeface="SimSun" panose="02010600030101010101" pitchFamily="2" charset="-122"/>
                          <a:ea typeface="SimSun" panose="02010600030101010101" pitchFamily="2" charset="-122"/>
                        </a:rPr>
                        <a:t>）</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465006">
                <a:tc>
                  <a:txBody>
                    <a:bodyPr/>
                    <a:lstStyle/>
                    <a:p>
                      <a:pPr marL="0" marR="0">
                        <a:lnSpc>
                          <a:spcPct val="107000"/>
                        </a:lnSpc>
                        <a:spcBef>
                          <a:spcPts val="0"/>
                        </a:spcBef>
                        <a:spcAft>
                          <a:spcPts val="800"/>
                        </a:spcAft>
                      </a:pPr>
                      <a:r>
                        <a:rPr lang="en-US" sz="3200" dirty="0" err="1">
                          <a:solidFill>
                            <a:schemeClr val="bg1"/>
                          </a:solidFill>
                          <a:effectLst/>
                          <a:latin typeface="SimSun" panose="02010600030101010101" pitchFamily="2" charset="-122"/>
                          <a:ea typeface="SimSun" panose="02010600030101010101" pitchFamily="2" charset="-122"/>
                        </a:rPr>
                        <a:t>重建之</a:t>
                      </a:r>
                      <a:endParaRPr lang="en-US" sz="3200" dirty="0">
                        <a:solidFill>
                          <a:schemeClr val="bg1"/>
                        </a:solidFill>
                        <a:effectLst/>
                        <a:latin typeface="SimSun" panose="02010600030101010101" pitchFamily="2" charset="-122"/>
                        <a:ea typeface="SimSun" panose="02010600030101010101" pitchFamily="2" charset="-122"/>
                      </a:endParaRPr>
                    </a:p>
                    <a:p>
                      <a:pPr marL="0" marR="0">
                        <a:lnSpc>
                          <a:spcPct val="107000"/>
                        </a:lnSpc>
                        <a:spcBef>
                          <a:spcPts val="0"/>
                        </a:spcBef>
                        <a:spcAft>
                          <a:spcPts val="800"/>
                        </a:spcAft>
                      </a:pPr>
                      <a:r>
                        <a:rPr lang="en-US" sz="3200" dirty="0" err="1">
                          <a:solidFill>
                            <a:schemeClr val="bg1"/>
                          </a:solidFill>
                          <a:effectLst/>
                          <a:latin typeface="SimSun" panose="02010600030101010101" pitchFamily="2" charset="-122"/>
                          <a:ea typeface="SimSun" panose="02010600030101010101" pitchFamily="2" charset="-122"/>
                        </a:rPr>
                        <a:t>異象</a:t>
                      </a:r>
                      <a:endParaRPr lang="en-US" sz="3200" dirty="0">
                        <a:solidFill>
                          <a:schemeClr val="bg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92D050"/>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重建之準備</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92D050"/>
                    </a:solidFill>
                  </a:tcPr>
                </a:tc>
                <a:tc gridSpan="2">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重建之工程</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92D050"/>
                    </a:solidFill>
                  </a:tcPr>
                </a:tc>
                <a:tc hMerge="1">
                  <a:txBody>
                    <a:bodyPr/>
                    <a:lstStyle/>
                    <a:p>
                      <a:endParaRPr lang="en-US"/>
                    </a:p>
                  </a:txBody>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重建之工竣</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92D050"/>
                    </a:solidFill>
                  </a:tcPr>
                </a:tc>
                <a:tc gridSpan="2">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奮興大會之籌劃</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92D050"/>
                    </a:solidFill>
                  </a:tcPr>
                </a:tc>
                <a:tc hMerge="1">
                  <a:txBody>
                    <a:bodyPr/>
                    <a:lstStyle/>
                    <a:p>
                      <a:endParaRPr lang="en-US"/>
                    </a:p>
                  </a:txBody>
                  <a:tcPr/>
                </a:tc>
                <a:tc gridSpan="2">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奮興大會之過程</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92D050"/>
                    </a:solidFill>
                  </a:tcPr>
                </a:tc>
                <a:tc hMerge="1">
                  <a:txBody>
                    <a:bodyPr/>
                    <a:lstStyle/>
                    <a:p>
                      <a:endParaRPr lang="en-US"/>
                    </a:p>
                  </a:txBody>
                  <a:tcPr/>
                </a:tc>
                <a:tc gridSpan="4">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奮興大會之結果</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algn="ctr">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惡習之革除</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738987">
                <a:tc>
                  <a:txBody>
                    <a:bodyPr/>
                    <a:lstStyle/>
                    <a:p>
                      <a:pPr marL="0" marR="0">
                        <a:lnSpc>
                          <a:spcPct val="107000"/>
                        </a:lnSpc>
                        <a:spcBef>
                          <a:spcPts val="0"/>
                        </a:spcBef>
                        <a:spcAft>
                          <a:spcPts val="800"/>
                        </a:spcAft>
                      </a:pPr>
                      <a:endParaRPr lang="en-US" sz="900" dirty="0">
                        <a:effectLst/>
                        <a:latin typeface="Calibri" panose="020F0502020204030204" pitchFamily="34" charset="0"/>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endParaRPr lang="en-US" sz="2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工程之</a:t>
                      </a:r>
                      <a:endParaRPr lang="en-US" sz="2800" b="1" dirty="0">
                        <a:effectLst/>
                        <a:latin typeface="SimSun" panose="02010600030101010101" pitchFamily="2" charset="-122"/>
                        <a:ea typeface="SimSun" panose="02010600030101010101" pitchFamily="2" charset="-122"/>
                      </a:endParaRPr>
                    </a:p>
                    <a:p>
                      <a:pPr marL="0" marR="0">
                        <a:lnSpc>
                          <a:spcPct val="107000"/>
                        </a:lnSpc>
                        <a:spcBef>
                          <a:spcPts val="0"/>
                        </a:spcBef>
                        <a:spcAft>
                          <a:spcPts val="800"/>
                        </a:spcAft>
                      </a:pPr>
                      <a:r>
                        <a:rPr lang="en-US" sz="2800" b="1" dirty="0">
                          <a:effectLst/>
                          <a:latin typeface="SimSun" panose="02010600030101010101" pitchFamily="2" charset="-122"/>
                          <a:ea typeface="SimSun" panose="02010600030101010101" pitchFamily="2" charset="-122"/>
                        </a:rPr>
                        <a:t>開</a:t>
                      </a:r>
                    </a:p>
                    <a:p>
                      <a:pPr marL="0" marR="0">
                        <a:lnSpc>
                          <a:spcPct val="107000"/>
                        </a:lnSpc>
                        <a:spcBef>
                          <a:spcPts val="0"/>
                        </a:spcBef>
                        <a:spcAft>
                          <a:spcPts val="800"/>
                        </a:spcAft>
                      </a:pPr>
                      <a:r>
                        <a:rPr lang="en-US" sz="2800" b="1" dirty="0">
                          <a:effectLst/>
                          <a:latin typeface="SimSun" panose="02010600030101010101" pitchFamily="2" charset="-122"/>
                          <a:ea typeface="SimSun" panose="02010600030101010101" pitchFamily="2" charset="-122"/>
                        </a:rPr>
                        <a:t>始</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工程之進行</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工程之完成</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分派管理</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調查譜系</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講經大會</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奮興大會</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簽約侍主</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各居各位</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獻牆大典</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gridSpan="2">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外邦人不能入神的會</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hMerge="1">
                  <a:txBody>
                    <a:bodyPr/>
                    <a:lstStyle/>
                    <a:p>
                      <a:endParaRPr lang="en-US"/>
                    </a:p>
                  </a:txBody>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潔淨神的聖殿</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恢復十分之一的奉獻</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重守安息日</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800" b="1" dirty="0" err="1">
                          <a:effectLst/>
                          <a:latin typeface="SimSun" panose="02010600030101010101" pitchFamily="2" charset="-122"/>
                          <a:ea typeface="SimSun" panose="02010600030101010101" pitchFamily="2" charset="-122"/>
                        </a:rPr>
                        <a:t>禁與異族聯婚</a:t>
                      </a:r>
                      <a:endParaRPr lang="en-US" sz="28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marR="0">
                        <a:lnSpc>
                          <a:spcPct val="107000"/>
                        </a:lnSpc>
                        <a:spcBef>
                          <a:spcPts val="0"/>
                        </a:spcBef>
                        <a:spcAft>
                          <a:spcPts val="800"/>
                        </a:spcAft>
                      </a:pPr>
                      <a:r>
                        <a:rPr lang="en-US" sz="2000" b="1" dirty="0">
                          <a:effectLst/>
                          <a:latin typeface="SimSun" panose="02010600030101010101" pitchFamily="2" charset="-122"/>
                          <a:ea typeface="SimSun" panose="02010600030101010101" pitchFamily="2" charset="-122"/>
                        </a:rPr>
                        <a:t> </a:t>
                      </a:r>
                      <a:endParaRPr lang="en-US" sz="2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453163">
                <a:tc gridSpan="5">
                  <a:txBody>
                    <a:bodyPr/>
                    <a:lstStyle/>
                    <a:p>
                      <a:pPr marL="0" marR="0" algn="ctr">
                        <a:lnSpc>
                          <a:spcPct val="107000"/>
                        </a:lnSpc>
                        <a:spcBef>
                          <a:spcPts val="0"/>
                        </a:spcBef>
                        <a:spcAft>
                          <a:spcPts val="800"/>
                        </a:spcAft>
                      </a:pPr>
                      <a:r>
                        <a:rPr lang="en-US" sz="3200" b="1" dirty="0" err="1">
                          <a:solidFill>
                            <a:srgbClr val="FFFF00"/>
                          </a:solidFill>
                          <a:effectLst/>
                          <a:latin typeface="SimSun" panose="02010600030101010101" pitchFamily="2" charset="-122"/>
                          <a:ea typeface="SimSun" panose="02010600030101010101" pitchFamily="2" charset="-122"/>
                        </a:rPr>
                        <a:t>政治保障</a:t>
                      </a:r>
                      <a:endParaRPr lang="en-US" sz="32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4">
                  <a:txBody>
                    <a:bodyPr/>
                    <a:lstStyle/>
                    <a:p>
                      <a:pPr marL="0" marR="0" algn="ctr">
                        <a:lnSpc>
                          <a:spcPct val="107000"/>
                        </a:lnSpc>
                        <a:spcBef>
                          <a:spcPts val="0"/>
                        </a:spcBef>
                        <a:spcAft>
                          <a:spcPts val="800"/>
                        </a:spcAft>
                      </a:pPr>
                      <a:r>
                        <a:rPr lang="en-US" sz="3200" b="1" dirty="0" err="1">
                          <a:solidFill>
                            <a:srgbClr val="FFFF00"/>
                          </a:solidFill>
                          <a:effectLst/>
                          <a:latin typeface="SimSun" panose="02010600030101010101" pitchFamily="2" charset="-122"/>
                          <a:ea typeface="SimSun" panose="02010600030101010101" pitchFamily="2" charset="-122"/>
                        </a:rPr>
                        <a:t>宗教信仰</a:t>
                      </a:r>
                      <a:endParaRPr lang="en-US" sz="32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cxnSp>
        <p:nvCxnSpPr>
          <p:cNvPr id="4" name="Straight Connector 3"/>
          <p:cNvCxnSpPr/>
          <p:nvPr/>
        </p:nvCxnSpPr>
        <p:spPr>
          <a:xfrm>
            <a:off x="4855464" y="0"/>
            <a:ext cx="18288" cy="685800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0" y="4123944"/>
            <a:ext cx="493776" cy="1815882"/>
          </a:xfrm>
          <a:prstGeom prst="rect">
            <a:avLst/>
          </a:prstGeom>
          <a:noFill/>
        </p:spPr>
        <p:txBody>
          <a:bodyPr wrap="square" rtlCol="0">
            <a:spAutoFit/>
          </a:bodyPr>
          <a:lstStyle/>
          <a:p>
            <a:r>
              <a:rPr lang="en-US" sz="2800" b="1" dirty="0" err="1">
                <a:solidFill>
                  <a:schemeClr val="bg1"/>
                </a:solidFill>
                <a:latin typeface="SimSun" panose="02010600030101010101" pitchFamily="2" charset="-122"/>
                <a:ea typeface="SimSun" panose="02010600030101010101" pitchFamily="2" charset="-122"/>
              </a:rPr>
              <a:t>乍聽悲音</a:t>
            </a:r>
            <a:endParaRPr lang="en-US" sz="2800" b="1" dirty="0">
              <a:solidFill>
                <a:schemeClr val="bg1"/>
              </a:solidFill>
              <a:latin typeface="SimSun" panose="02010600030101010101" pitchFamily="2" charset="-122"/>
              <a:ea typeface="SimSun" panose="02010600030101010101" pitchFamily="2" charset="-122"/>
            </a:endParaRPr>
          </a:p>
        </p:txBody>
      </p:sp>
      <p:sp>
        <p:nvSpPr>
          <p:cNvPr id="8" name="TextBox 7"/>
          <p:cNvSpPr txBox="1"/>
          <p:nvPr/>
        </p:nvSpPr>
        <p:spPr>
          <a:xfrm>
            <a:off x="493776" y="4123944"/>
            <a:ext cx="393192" cy="1815882"/>
          </a:xfrm>
          <a:prstGeom prst="rect">
            <a:avLst/>
          </a:prstGeom>
          <a:noFill/>
        </p:spPr>
        <p:txBody>
          <a:bodyPr wrap="square" rtlCol="0">
            <a:spAutoFit/>
          </a:bodyPr>
          <a:lstStyle/>
          <a:p>
            <a:r>
              <a:rPr lang="en-US" sz="2800" b="1" dirty="0" err="1">
                <a:solidFill>
                  <a:schemeClr val="bg1"/>
                </a:solidFill>
                <a:latin typeface="SimSun" panose="02010600030101010101" pitchFamily="2" charset="-122"/>
                <a:ea typeface="SimSun" panose="02010600030101010101" pitchFamily="2" charset="-122"/>
              </a:rPr>
              <a:t>禁食禱告</a:t>
            </a:r>
            <a:endParaRPr lang="en-US" sz="2800" b="1" dirty="0">
              <a:solidFill>
                <a:schemeClr val="bg1"/>
              </a:solidFill>
              <a:latin typeface="SimSun" panose="02010600030101010101" pitchFamily="2" charset="-122"/>
              <a:ea typeface="SimSun" panose="02010600030101010101" pitchFamily="2" charset="-122"/>
            </a:endParaRPr>
          </a:p>
        </p:txBody>
      </p:sp>
      <p:sp>
        <p:nvSpPr>
          <p:cNvPr id="9" name="TextBox 8"/>
          <p:cNvSpPr txBox="1"/>
          <p:nvPr/>
        </p:nvSpPr>
        <p:spPr>
          <a:xfrm>
            <a:off x="1057657" y="4123944"/>
            <a:ext cx="329184" cy="1815882"/>
          </a:xfrm>
          <a:prstGeom prst="rect">
            <a:avLst/>
          </a:prstGeom>
          <a:noFill/>
        </p:spPr>
        <p:txBody>
          <a:bodyPr wrap="square" rtlCol="0">
            <a:spAutoFit/>
          </a:bodyPr>
          <a:lstStyle/>
          <a:p>
            <a:r>
              <a:rPr lang="en-US" sz="2800" b="1" dirty="0" err="1">
                <a:solidFill>
                  <a:schemeClr val="bg1"/>
                </a:solidFill>
                <a:latin typeface="SimSun" panose="02010600030101010101" pitchFamily="2" charset="-122"/>
                <a:ea typeface="SimSun" panose="02010600030101010101" pitchFamily="2" charset="-122"/>
              </a:rPr>
              <a:t>奉命回國</a:t>
            </a:r>
            <a:endParaRPr lang="en-US" sz="2800" b="1" dirty="0">
              <a:solidFill>
                <a:schemeClr val="bg1"/>
              </a:solidFill>
              <a:latin typeface="SimSun" panose="02010600030101010101" pitchFamily="2" charset="-122"/>
              <a:ea typeface="SimSun" panose="02010600030101010101" pitchFamily="2" charset="-122"/>
            </a:endParaRPr>
          </a:p>
        </p:txBody>
      </p:sp>
      <p:cxnSp>
        <p:nvCxnSpPr>
          <p:cNvPr id="11" name="Straight Connector 10"/>
          <p:cNvCxnSpPr/>
          <p:nvPr/>
        </p:nvCxnSpPr>
        <p:spPr>
          <a:xfrm>
            <a:off x="493776" y="3602736"/>
            <a:ext cx="0" cy="273405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328279" y="3602736"/>
            <a:ext cx="0" cy="273405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057657" y="3602736"/>
            <a:ext cx="0" cy="273405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778854" y="4123944"/>
            <a:ext cx="549425" cy="1815882"/>
          </a:xfrm>
          <a:prstGeom prst="rect">
            <a:avLst/>
          </a:prstGeom>
          <a:noFill/>
        </p:spPr>
        <p:txBody>
          <a:bodyPr wrap="square" rtlCol="0">
            <a:spAutoFit/>
          </a:bodyPr>
          <a:lstStyle/>
          <a:p>
            <a:r>
              <a:rPr lang="en-US" sz="2800" b="1" dirty="0" err="1">
                <a:solidFill>
                  <a:schemeClr val="bg1"/>
                </a:solidFill>
                <a:latin typeface="SimSun" panose="02010600030101010101" pitchFamily="2" charset="-122"/>
                <a:ea typeface="SimSun" panose="02010600030101010101" pitchFamily="2" charset="-122"/>
              </a:rPr>
              <a:t>察勘工程</a:t>
            </a:r>
            <a:endParaRPr lang="en-US" sz="2800" b="1" dirty="0">
              <a:solidFill>
                <a:schemeClr val="bg1"/>
              </a:solidFill>
              <a:latin typeface="SimSun" panose="02010600030101010101" pitchFamily="2" charset="-122"/>
              <a:ea typeface="SimSun" panose="02010600030101010101" pitchFamily="2" charset="-122"/>
            </a:endParaRPr>
          </a:p>
        </p:txBody>
      </p:sp>
      <p:sp>
        <p:nvSpPr>
          <p:cNvPr id="15" name="TextBox 14"/>
          <p:cNvSpPr txBox="1"/>
          <p:nvPr/>
        </p:nvSpPr>
        <p:spPr>
          <a:xfrm>
            <a:off x="2375915" y="4123944"/>
            <a:ext cx="411480" cy="1815882"/>
          </a:xfrm>
          <a:prstGeom prst="rect">
            <a:avLst/>
          </a:prstGeom>
          <a:noFill/>
        </p:spPr>
        <p:txBody>
          <a:bodyPr wrap="square" rtlCol="0">
            <a:spAutoFit/>
          </a:bodyPr>
          <a:lstStyle/>
          <a:p>
            <a:r>
              <a:rPr lang="en-US" sz="2800" b="1" dirty="0" err="1">
                <a:solidFill>
                  <a:schemeClr val="bg1"/>
                </a:solidFill>
                <a:latin typeface="SimSun" panose="02010600030101010101" pitchFamily="2" charset="-122"/>
                <a:ea typeface="SimSun" panose="02010600030101010101" pitchFamily="2" charset="-122"/>
              </a:rPr>
              <a:t>勸民動工</a:t>
            </a:r>
            <a:endParaRPr lang="en-US" sz="2800" b="1" dirty="0">
              <a:solidFill>
                <a:schemeClr val="bg1"/>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86678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descr="800-Nehemiah 3 Cupbearer">
            <a:extLst>
              <a:ext uri="{FF2B5EF4-FFF2-40B4-BE49-F238E27FC236}">
                <a16:creationId xmlns:a16="http://schemas.microsoft.com/office/drawing/2014/main" id="{825A354C-0A28-4A4D-A869-91CF105B49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6085" name="Text Box 5">
            <a:extLst>
              <a:ext uri="{FF2B5EF4-FFF2-40B4-BE49-F238E27FC236}">
                <a16:creationId xmlns:a16="http://schemas.microsoft.com/office/drawing/2014/main" id="{C9516AE1-3157-4B08-8AAB-EA600DAD90DA}"/>
              </a:ext>
            </a:extLst>
          </p:cNvPr>
          <p:cNvSpPr txBox="1">
            <a:spLocks noChangeArrowheads="1"/>
          </p:cNvSpPr>
          <p:nvPr/>
        </p:nvSpPr>
        <p:spPr bwMode="auto">
          <a:xfrm>
            <a:off x="82827" y="0"/>
            <a:ext cx="10518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dirty="0">
                <a:solidFill>
                  <a:schemeClr val="bg1"/>
                </a:solidFill>
                <a:ea typeface="SimSun" panose="02010600030101010101" pitchFamily="2" charset="-122"/>
              </a:rPr>
              <a:t>Chap.1</a:t>
            </a:r>
          </a:p>
        </p:txBody>
      </p:sp>
    </p:spTree>
    <p:extLst>
      <p:ext uri="{BB962C8B-B14F-4D97-AF65-F5344CB8AC3E}">
        <p14:creationId xmlns:p14="http://schemas.microsoft.com/office/powerpoint/2010/main" val="1906301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2B851-1ACD-40E5-A594-21A8E8B18515}"/>
              </a:ext>
            </a:extLst>
          </p:cNvPr>
          <p:cNvSpPr>
            <a:spLocks noGrp="1"/>
          </p:cNvSpPr>
          <p:nvPr>
            <p:ph type="title"/>
          </p:nvPr>
        </p:nvSpPr>
        <p:spPr>
          <a:xfrm>
            <a:off x="748748" y="18255"/>
            <a:ext cx="10515600" cy="1325563"/>
          </a:xfrm>
        </p:spPr>
        <p:txBody>
          <a:bodyPr>
            <a:normAutofit/>
          </a:bodyPr>
          <a:lstStyle/>
          <a:p>
            <a:pPr algn="ctr"/>
            <a:r>
              <a:rPr lang="ja-JP" altLang="en-US" sz="6600" b="1" dirty="0">
                <a:solidFill>
                  <a:srgbClr val="FF0000"/>
                </a:solidFill>
                <a:latin typeface="SimSun" panose="02010600030101010101" pitchFamily="2" charset="-122"/>
                <a:ea typeface="SimSun" panose="02010600030101010101" pitchFamily="2" charset="-122"/>
              </a:rPr>
              <a:t>尼希米回到耶路撒冷</a:t>
            </a:r>
            <a:endParaRPr lang="en-US" sz="6600" b="1" dirty="0">
              <a:solidFill>
                <a:srgbClr val="FF0000"/>
              </a:solidFill>
              <a:latin typeface="SimSun" panose="02010600030101010101" pitchFamily="2" charset="-122"/>
              <a:ea typeface="SimSun" panose="02010600030101010101" pitchFamily="2" charset="-122"/>
            </a:endParaRPr>
          </a:p>
        </p:txBody>
      </p:sp>
      <p:sp>
        <p:nvSpPr>
          <p:cNvPr id="3" name="Content Placeholder 2">
            <a:extLst>
              <a:ext uri="{FF2B5EF4-FFF2-40B4-BE49-F238E27FC236}">
                <a16:creationId xmlns:a16="http://schemas.microsoft.com/office/drawing/2014/main" id="{083E7400-F253-4521-B10E-506DC33BC8EA}"/>
              </a:ext>
            </a:extLst>
          </p:cNvPr>
          <p:cNvSpPr>
            <a:spLocks noGrp="1"/>
          </p:cNvSpPr>
          <p:nvPr>
            <p:ph idx="1"/>
          </p:nvPr>
        </p:nvSpPr>
        <p:spPr>
          <a:xfrm>
            <a:off x="838200" y="1825625"/>
            <a:ext cx="10515600" cy="4932984"/>
          </a:xfrm>
        </p:spPr>
        <p:txBody>
          <a:bodyPr>
            <a:normAutofit/>
          </a:bodyPr>
          <a:lstStyle/>
          <a:p>
            <a:pPr marL="0" indent="0">
              <a:buNone/>
            </a:pP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1</a:t>
            </a:r>
            <a:r>
              <a:rPr lang="zh-CN" altLang="en-US" sz="4000" b="1" dirty="0">
                <a:solidFill>
                  <a:srgbClr val="FFFF00"/>
                </a:solidFill>
                <a:latin typeface="SimSun" panose="02010600030101010101" pitchFamily="2" charset="-122"/>
                <a:ea typeface="SimSun" panose="02010600030101010101" pitchFamily="2" charset="-122"/>
              </a:rPr>
              <a:t>）犹大省遭大难，百姓受凌辱（一</a:t>
            </a:r>
            <a:r>
              <a:rPr lang="en-US" altLang="zh-CN" sz="4000" b="1" dirty="0">
                <a:solidFill>
                  <a:srgbClr val="FFFF00"/>
                </a:solidFill>
                <a:latin typeface="SimSun" panose="02010600030101010101" pitchFamily="2" charset="-122"/>
                <a:ea typeface="SimSun" panose="02010600030101010101" pitchFamily="2" charset="-122"/>
              </a:rPr>
              <a:t>3</a:t>
            </a:r>
            <a:r>
              <a:rPr lang="zh-CN" altLang="en-US" sz="4000" b="1" dirty="0">
                <a:solidFill>
                  <a:srgbClr val="FFFF00"/>
                </a:solidFill>
                <a:latin typeface="SimSun" panose="02010600030101010101" pitchFamily="2" charset="-122"/>
                <a:ea typeface="SimSun" panose="02010600030101010101" pitchFamily="2" charset="-122"/>
              </a:rPr>
              <a:t>）。</a:t>
            </a:r>
          </a:p>
          <a:p>
            <a:pPr marL="0" indent="0">
              <a:buNone/>
            </a:pP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2</a:t>
            </a:r>
            <a:r>
              <a:rPr lang="zh-CN" altLang="en-US" sz="4000" b="1" dirty="0">
                <a:solidFill>
                  <a:srgbClr val="FFFF00"/>
                </a:solidFill>
                <a:latin typeface="SimSun" panose="02010600030101010101" pitchFamily="2" charset="-122"/>
                <a:ea typeface="SimSun" panose="02010600030101010101" pitchFamily="2" charset="-122"/>
              </a:rPr>
              <a:t>）城墙被拆毁（一</a:t>
            </a:r>
            <a:r>
              <a:rPr lang="en-US" altLang="zh-CN" sz="4000" b="1" dirty="0">
                <a:solidFill>
                  <a:srgbClr val="FFFF00"/>
                </a:solidFill>
                <a:latin typeface="SimSun" panose="02010600030101010101" pitchFamily="2" charset="-122"/>
                <a:ea typeface="SimSun" panose="02010600030101010101" pitchFamily="2" charset="-122"/>
              </a:rPr>
              <a:t>3</a:t>
            </a:r>
            <a:r>
              <a:rPr lang="zh-CN" altLang="en-US" sz="4000" b="1" dirty="0">
                <a:solidFill>
                  <a:srgbClr val="FFFF00"/>
                </a:solidFill>
                <a:latin typeface="SimSun" panose="02010600030101010101" pitchFamily="2" charset="-122"/>
                <a:ea typeface="SimSun" panose="02010600030101010101" pitchFamily="2" charset="-122"/>
              </a:rPr>
              <a:t>）。</a:t>
            </a:r>
            <a:endParaRPr lang="en-US" altLang="zh-CN" sz="4000" b="1" dirty="0">
              <a:solidFill>
                <a:srgbClr val="FFFF00"/>
              </a:solidFill>
              <a:latin typeface="SimSun" panose="02010600030101010101" pitchFamily="2" charset="-122"/>
              <a:ea typeface="SimSun" panose="02010600030101010101" pitchFamily="2" charset="-122"/>
            </a:endParaRPr>
          </a:p>
          <a:p>
            <a:pPr marL="0" indent="0">
              <a:buNone/>
            </a:pP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3</a:t>
            </a:r>
            <a:r>
              <a:rPr lang="zh-CN" altLang="en-US" sz="4000" b="1" dirty="0">
                <a:solidFill>
                  <a:srgbClr val="FFFF00"/>
                </a:solidFill>
                <a:latin typeface="SimSun" panose="02010600030101010101" pitchFamily="2" charset="-122"/>
                <a:ea typeface="SimSun" panose="02010600030101010101" pitchFamily="2" charset="-122"/>
              </a:rPr>
              <a:t>）城门被火焚（一</a:t>
            </a:r>
            <a:r>
              <a:rPr lang="en-US" altLang="zh-CN" sz="4000" b="1" dirty="0">
                <a:solidFill>
                  <a:srgbClr val="FFFF00"/>
                </a:solidFill>
                <a:latin typeface="SimSun" panose="02010600030101010101" pitchFamily="2" charset="-122"/>
                <a:ea typeface="SimSun" panose="02010600030101010101" pitchFamily="2" charset="-122"/>
              </a:rPr>
              <a:t>3</a:t>
            </a:r>
            <a:r>
              <a:rPr lang="zh-CN" altLang="en-US" sz="4000" b="1" dirty="0">
                <a:solidFill>
                  <a:srgbClr val="FFFF00"/>
                </a:solidFill>
                <a:latin typeface="SimSun" panose="02010600030101010101" pitchFamily="2" charset="-122"/>
                <a:ea typeface="SimSun" panose="02010600030101010101" pitchFamily="2" charset="-122"/>
              </a:rPr>
              <a:t>）。</a:t>
            </a:r>
          </a:p>
          <a:p>
            <a:pPr marL="0" indent="0">
              <a:buNone/>
            </a:pP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4</a:t>
            </a:r>
            <a:r>
              <a:rPr lang="zh-CN" altLang="en-US" sz="4000" b="1" dirty="0">
                <a:solidFill>
                  <a:srgbClr val="FFFF00"/>
                </a:solidFill>
                <a:latin typeface="SimSun" panose="02010600030101010101" pitchFamily="2" charset="-122"/>
                <a:ea typeface="SimSun" panose="02010600030101010101" pitchFamily="2" charset="-122"/>
              </a:rPr>
              <a:t>）民生极穷困（五</a:t>
            </a:r>
            <a:r>
              <a:rPr lang="en-US" altLang="zh-CN" sz="4000" b="1" dirty="0">
                <a:solidFill>
                  <a:srgbClr val="FFFF00"/>
                </a:solidFill>
                <a:latin typeface="SimSun" panose="02010600030101010101" pitchFamily="2" charset="-122"/>
                <a:ea typeface="SimSun" panose="02010600030101010101" pitchFamily="2" charset="-122"/>
              </a:rPr>
              <a:t>3</a:t>
            </a:r>
            <a:r>
              <a:rPr lang="zh-CN" altLang="en-US" sz="4000" b="1" dirty="0">
                <a:solidFill>
                  <a:srgbClr val="FFFF00"/>
                </a:solidFill>
                <a:latin typeface="SimSun" panose="02010600030101010101" pitchFamily="2" charset="-122"/>
                <a:ea typeface="SimSun" panose="02010600030101010101" pitchFamily="2" charset="-122"/>
              </a:rPr>
              <a:t>）。</a:t>
            </a:r>
            <a:endParaRPr lang="en-US" altLang="zh-CN" sz="4000" b="1" dirty="0">
              <a:solidFill>
                <a:srgbClr val="FFFF00"/>
              </a:solidFill>
              <a:latin typeface="SimSun" panose="02010600030101010101" pitchFamily="2" charset="-122"/>
              <a:ea typeface="SimSun" panose="02010600030101010101" pitchFamily="2" charset="-122"/>
            </a:endParaRPr>
          </a:p>
          <a:p>
            <a:pPr marL="0" indent="0">
              <a:buNone/>
            </a:pP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5</a:t>
            </a:r>
            <a:r>
              <a:rPr lang="zh-CN" altLang="en-US" sz="4000" b="1" dirty="0">
                <a:solidFill>
                  <a:srgbClr val="FFFF00"/>
                </a:solidFill>
                <a:latin typeface="SimSun" panose="02010600030101010101" pitchFamily="2" charset="-122"/>
                <a:ea typeface="SimSun" panose="02010600030101010101" pitchFamily="2" charset="-122"/>
              </a:rPr>
              <a:t>）卖儿为生（五</a:t>
            </a:r>
            <a:r>
              <a:rPr lang="en-US" altLang="zh-CN" sz="4000" b="1" dirty="0">
                <a:solidFill>
                  <a:srgbClr val="FFFF00"/>
                </a:solidFill>
                <a:latin typeface="SimSun" panose="02010600030101010101" pitchFamily="2" charset="-122"/>
                <a:ea typeface="SimSun" panose="02010600030101010101" pitchFamily="2" charset="-122"/>
              </a:rPr>
              <a:t>5</a:t>
            </a:r>
            <a:r>
              <a:rPr lang="zh-CN" altLang="en-US" sz="4000" b="1" dirty="0">
                <a:solidFill>
                  <a:srgbClr val="FFFF00"/>
                </a:solidFill>
                <a:latin typeface="SimSun" panose="02010600030101010101" pitchFamily="2" charset="-122"/>
                <a:ea typeface="SimSun" panose="02010600030101010101" pitchFamily="2" charset="-122"/>
              </a:rPr>
              <a:t>）。</a:t>
            </a:r>
            <a:endParaRPr lang="en-US" altLang="zh-CN" sz="4000" b="1" dirty="0">
              <a:solidFill>
                <a:srgbClr val="FFFF00"/>
              </a:solidFill>
              <a:latin typeface="SimSun" panose="02010600030101010101" pitchFamily="2" charset="-122"/>
              <a:ea typeface="SimSun" panose="02010600030101010101" pitchFamily="2" charset="-122"/>
            </a:endParaRPr>
          </a:p>
          <a:p>
            <a:pPr marL="0" indent="0">
              <a:buNone/>
            </a:pP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6</a:t>
            </a:r>
            <a:r>
              <a:rPr lang="zh-CN" altLang="en-US" sz="4000" b="1" dirty="0">
                <a:solidFill>
                  <a:srgbClr val="FFFF00"/>
                </a:solidFill>
                <a:latin typeface="SimSun" panose="02010600030101010101" pitchFamily="2" charset="-122"/>
                <a:ea typeface="SimSun" panose="02010600030101010101" pitchFamily="2" charset="-122"/>
              </a:rPr>
              <a:t>）官长及贵胃搜刮民脂民膏（五</a:t>
            </a:r>
            <a:r>
              <a:rPr lang="en-US" altLang="zh-CN" sz="4000" b="1" dirty="0">
                <a:solidFill>
                  <a:srgbClr val="FFFF00"/>
                </a:solidFill>
                <a:latin typeface="SimSun" panose="02010600030101010101" pitchFamily="2" charset="-122"/>
                <a:ea typeface="SimSun" panose="02010600030101010101" pitchFamily="2" charset="-122"/>
              </a:rPr>
              <a:t>7</a:t>
            </a:r>
            <a:r>
              <a:rPr lang="zh-CN" altLang="en-US" sz="4000" b="1" dirty="0">
                <a:solidFill>
                  <a:srgbClr val="FFFF00"/>
                </a:solidFill>
                <a:latin typeface="SimSun" panose="02010600030101010101" pitchFamily="2" charset="-122"/>
                <a:ea typeface="SimSun" panose="02010600030101010101" pitchFamily="2" charset="-122"/>
              </a:rPr>
              <a:t>）。</a:t>
            </a:r>
          </a:p>
          <a:p>
            <a:pPr marL="0" indent="0">
              <a:buNone/>
            </a:pP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7</a:t>
            </a:r>
            <a:r>
              <a:rPr lang="zh-CN" altLang="en-US" sz="4000" b="1" dirty="0">
                <a:solidFill>
                  <a:srgbClr val="FFFF00"/>
                </a:solidFill>
                <a:latin typeface="SimSun" panose="02010600030101010101" pitchFamily="2" charset="-122"/>
                <a:ea typeface="SimSun" panose="02010600030101010101" pitchFamily="2" charset="-122"/>
              </a:rPr>
              <a:t>）再度与外邦人联婚（十三</a:t>
            </a:r>
            <a:r>
              <a:rPr lang="en-US" altLang="zh-CN" sz="4000" b="1" dirty="0">
                <a:solidFill>
                  <a:srgbClr val="FFFF00"/>
                </a:solidFill>
                <a:latin typeface="SimSun" panose="02010600030101010101" pitchFamily="2" charset="-122"/>
                <a:ea typeface="SimSun" panose="02010600030101010101" pitchFamily="2" charset="-122"/>
              </a:rPr>
              <a:t>23</a:t>
            </a:r>
            <a:r>
              <a:rPr lang="zh-CN" altLang="en-US" sz="4000" b="1" dirty="0">
                <a:solidFill>
                  <a:srgbClr val="FFFF00"/>
                </a:solidFill>
                <a:latin typeface="SimSun" panose="02010600030101010101" pitchFamily="2" charset="-122"/>
                <a:ea typeface="SimSun" panose="02010600030101010101" pitchFamily="2" charset="-122"/>
              </a:rPr>
              <a:t>）。</a:t>
            </a:r>
          </a:p>
        </p:txBody>
      </p:sp>
      <p:sp>
        <p:nvSpPr>
          <p:cNvPr id="4" name="Line 4">
            <a:extLst>
              <a:ext uri="{FF2B5EF4-FFF2-40B4-BE49-F238E27FC236}">
                <a16:creationId xmlns:a16="http://schemas.microsoft.com/office/drawing/2014/main" id="{E4075893-085B-47C8-930C-C6AF00663EE5}"/>
              </a:ext>
            </a:extLst>
          </p:cNvPr>
          <p:cNvSpPr>
            <a:spLocks noChangeShapeType="1"/>
          </p:cNvSpPr>
          <p:nvPr/>
        </p:nvSpPr>
        <p:spPr bwMode="auto">
          <a:xfrm>
            <a:off x="0" y="1307045"/>
            <a:ext cx="12192000" cy="20781"/>
          </a:xfrm>
          <a:prstGeom prst="line">
            <a:avLst/>
          </a:prstGeom>
          <a:noFill/>
          <a:ln w="762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4">
            <a:extLst>
              <a:ext uri="{FF2B5EF4-FFF2-40B4-BE49-F238E27FC236}">
                <a16:creationId xmlns:a16="http://schemas.microsoft.com/office/drawing/2014/main" id="{2B9498B0-4A89-4478-8095-D75D25A75F2E}"/>
              </a:ext>
            </a:extLst>
          </p:cNvPr>
          <p:cNvSpPr>
            <a:spLocks noChangeShapeType="1"/>
          </p:cNvSpPr>
          <p:nvPr/>
        </p:nvSpPr>
        <p:spPr bwMode="auto">
          <a:xfrm flipV="1">
            <a:off x="0" y="1590985"/>
            <a:ext cx="12192000" cy="346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500868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800-Nehemiah 5 Nighttime Ruins">
            <a:extLst>
              <a:ext uri="{FF2B5EF4-FFF2-40B4-BE49-F238E27FC236}">
                <a16:creationId xmlns:a16="http://schemas.microsoft.com/office/drawing/2014/main" id="{2357FF9A-1EEA-4292-B5A0-E17D0B54C9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7107" name="Text Box 3">
            <a:extLst>
              <a:ext uri="{FF2B5EF4-FFF2-40B4-BE49-F238E27FC236}">
                <a16:creationId xmlns:a16="http://schemas.microsoft.com/office/drawing/2014/main" id="{CD497C5F-AF8F-4FC3-A384-8CE7010C5D92}"/>
              </a:ext>
            </a:extLst>
          </p:cNvPr>
          <p:cNvSpPr txBox="1">
            <a:spLocks noChangeArrowheads="1"/>
          </p:cNvSpPr>
          <p:nvPr/>
        </p:nvSpPr>
        <p:spPr bwMode="auto">
          <a:xfrm>
            <a:off x="2647122" y="0"/>
            <a:ext cx="10518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dirty="0">
                <a:solidFill>
                  <a:schemeClr val="bg1"/>
                </a:solidFill>
                <a:ea typeface="SimSun" panose="02010600030101010101" pitchFamily="2" charset="-122"/>
              </a:rPr>
              <a:t>Chap.2</a:t>
            </a:r>
          </a:p>
        </p:txBody>
      </p:sp>
    </p:spTree>
    <p:extLst>
      <p:ext uri="{BB962C8B-B14F-4D97-AF65-F5344CB8AC3E}">
        <p14:creationId xmlns:p14="http://schemas.microsoft.com/office/powerpoint/2010/main" val="1565949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jerusalem-in-nehemiahs-tim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3300" y="912814"/>
            <a:ext cx="2705100" cy="5487987"/>
          </a:xfrm>
          <a:prstGeom prst="rect">
            <a:avLst/>
          </a:prstGeom>
          <a:noFill/>
          <a:extLst>
            <a:ext uri="{909E8E84-426E-40DD-AFC4-6F175D3DCCD1}">
              <a14:hiddenFill xmlns:a14="http://schemas.microsoft.com/office/drawing/2010/main">
                <a:solidFill>
                  <a:srgbClr val="FFFFFF"/>
                </a:solidFill>
              </a14:hiddenFill>
            </a:ext>
          </a:extLst>
        </p:spPr>
      </p:pic>
      <p:sp>
        <p:nvSpPr>
          <p:cNvPr id="64515" name="Text Box 3"/>
          <p:cNvSpPr txBox="1">
            <a:spLocks noChangeArrowheads="1"/>
          </p:cNvSpPr>
          <p:nvPr/>
        </p:nvSpPr>
        <p:spPr bwMode="auto">
          <a:xfrm>
            <a:off x="4241800" y="552451"/>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羊门</a:t>
            </a:r>
          </a:p>
        </p:txBody>
      </p:sp>
      <p:sp>
        <p:nvSpPr>
          <p:cNvPr id="64516" name="Text Box 4"/>
          <p:cNvSpPr txBox="1">
            <a:spLocks noChangeArrowheads="1"/>
          </p:cNvSpPr>
          <p:nvPr/>
        </p:nvSpPr>
        <p:spPr bwMode="auto">
          <a:xfrm>
            <a:off x="2936875" y="676276"/>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鱼门</a:t>
            </a:r>
          </a:p>
        </p:txBody>
      </p:sp>
      <p:sp>
        <p:nvSpPr>
          <p:cNvPr id="64517" name="Text Box 5"/>
          <p:cNvSpPr txBox="1">
            <a:spLocks noChangeArrowheads="1"/>
          </p:cNvSpPr>
          <p:nvPr/>
        </p:nvSpPr>
        <p:spPr bwMode="auto">
          <a:xfrm>
            <a:off x="2161652" y="891209"/>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古门</a:t>
            </a:r>
          </a:p>
        </p:txBody>
      </p:sp>
      <p:sp>
        <p:nvSpPr>
          <p:cNvPr id="64518" name="Text Box 6"/>
          <p:cNvSpPr txBox="1">
            <a:spLocks noChangeArrowheads="1"/>
          </p:cNvSpPr>
          <p:nvPr/>
        </p:nvSpPr>
        <p:spPr bwMode="auto">
          <a:xfrm>
            <a:off x="3073400" y="4038601"/>
            <a:ext cx="8034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谷门</a:t>
            </a:r>
          </a:p>
        </p:txBody>
      </p:sp>
      <p:sp>
        <p:nvSpPr>
          <p:cNvPr id="64519" name="Text Box 7"/>
          <p:cNvSpPr txBox="1">
            <a:spLocks noChangeArrowheads="1"/>
          </p:cNvSpPr>
          <p:nvPr/>
        </p:nvSpPr>
        <p:spPr bwMode="auto">
          <a:xfrm>
            <a:off x="3187700" y="6211888"/>
            <a:ext cx="11128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粪厂门</a:t>
            </a:r>
          </a:p>
        </p:txBody>
      </p:sp>
      <p:sp>
        <p:nvSpPr>
          <p:cNvPr id="64520" name="Text Box 8"/>
          <p:cNvSpPr txBox="1">
            <a:spLocks noChangeArrowheads="1"/>
          </p:cNvSpPr>
          <p:nvPr/>
        </p:nvSpPr>
        <p:spPr bwMode="auto">
          <a:xfrm>
            <a:off x="4660900" y="5576888"/>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泉门</a:t>
            </a:r>
          </a:p>
        </p:txBody>
      </p:sp>
      <p:sp>
        <p:nvSpPr>
          <p:cNvPr id="64521" name="Text Box 9"/>
          <p:cNvSpPr txBox="1">
            <a:spLocks noChangeArrowheads="1"/>
          </p:cNvSpPr>
          <p:nvPr/>
        </p:nvSpPr>
        <p:spPr bwMode="auto">
          <a:xfrm>
            <a:off x="4813300" y="4191001"/>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水门</a:t>
            </a:r>
          </a:p>
        </p:txBody>
      </p:sp>
      <p:sp>
        <p:nvSpPr>
          <p:cNvPr id="64522" name="Text Box 10"/>
          <p:cNvSpPr txBox="1">
            <a:spLocks noChangeArrowheads="1"/>
          </p:cNvSpPr>
          <p:nvPr/>
        </p:nvSpPr>
        <p:spPr bwMode="auto">
          <a:xfrm>
            <a:off x="4984750" y="1676401"/>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东门</a:t>
            </a:r>
          </a:p>
        </p:txBody>
      </p:sp>
      <p:sp>
        <p:nvSpPr>
          <p:cNvPr id="64523" name="Text Box 11"/>
          <p:cNvSpPr txBox="1">
            <a:spLocks noChangeArrowheads="1"/>
          </p:cNvSpPr>
          <p:nvPr/>
        </p:nvSpPr>
        <p:spPr bwMode="auto">
          <a:xfrm>
            <a:off x="5032375" y="2286001"/>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马门</a:t>
            </a:r>
          </a:p>
        </p:txBody>
      </p:sp>
      <p:sp>
        <p:nvSpPr>
          <p:cNvPr id="64524" name="Text Box 12"/>
          <p:cNvSpPr txBox="1">
            <a:spLocks noChangeArrowheads="1"/>
          </p:cNvSpPr>
          <p:nvPr/>
        </p:nvSpPr>
        <p:spPr bwMode="auto">
          <a:xfrm>
            <a:off x="4938713" y="836614"/>
            <a:ext cx="1107996"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Aft>
                <a:spcPct val="10000"/>
              </a:spcAft>
            </a:pPr>
            <a:r>
              <a:rPr lang="zh-CN"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哈米</a:t>
            </a:r>
          </a:p>
          <a:p>
            <a:pPr>
              <a:spcAft>
                <a:spcPct val="10000"/>
              </a:spcAft>
            </a:pPr>
            <a:r>
              <a:rPr lang="zh-CN"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rPr>
              <a:t>弗甲门</a:t>
            </a:r>
            <a:endParaRPr lang="zh-TW" altLang="en-US" sz="2400" b="1" dirty="0">
              <a:solidFill>
                <a:srgbClr val="FF0000"/>
              </a:solidFill>
              <a:latin typeface="SimHei" panose="02010609060101010101" pitchFamily="49" charset="-122"/>
              <a:ea typeface="SimHei" panose="02010609060101010101" pitchFamily="49" charset="-122"/>
              <a:cs typeface="Arial" panose="020B0604020202020204" pitchFamily="34" charset="0"/>
            </a:endParaRPr>
          </a:p>
        </p:txBody>
      </p:sp>
      <p:sp>
        <p:nvSpPr>
          <p:cNvPr id="64526" name="Text Box 14"/>
          <p:cNvSpPr txBox="1">
            <a:spLocks noChangeArrowheads="1"/>
          </p:cNvSpPr>
          <p:nvPr/>
        </p:nvSpPr>
        <p:spPr bwMode="auto">
          <a:xfrm>
            <a:off x="2921000" y="3671888"/>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dirty="0">
                <a:solidFill>
                  <a:schemeClr val="bg1"/>
                </a:solidFill>
                <a:latin typeface="SimHei" panose="02010609060101010101" pitchFamily="49" charset="-122"/>
                <a:ea typeface="SimHei" panose="02010609060101010101" pitchFamily="49" charset="-122"/>
                <a:cs typeface="Arial" panose="020B0604020202020204" pitchFamily="34" charset="0"/>
              </a:rPr>
              <a:t>炉楼</a:t>
            </a:r>
          </a:p>
        </p:txBody>
      </p:sp>
      <p:sp>
        <p:nvSpPr>
          <p:cNvPr id="64527" name="Text Box 15"/>
          <p:cNvSpPr txBox="1">
            <a:spLocks noChangeArrowheads="1"/>
          </p:cNvSpPr>
          <p:nvPr/>
        </p:nvSpPr>
        <p:spPr bwMode="auto">
          <a:xfrm>
            <a:off x="1832356" y="1821717"/>
            <a:ext cx="49244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dirty="0">
                <a:solidFill>
                  <a:srgbClr val="FFFF00"/>
                </a:solidFill>
                <a:latin typeface="SimHei" panose="02010609060101010101" pitchFamily="49" charset="-122"/>
                <a:ea typeface="SimHei" panose="02010609060101010101" pitchFamily="49" charset="-122"/>
                <a:cs typeface="Arial" panose="020B0604020202020204" pitchFamily="34" charset="0"/>
              </a:rPr>
              <a:t>宽</a:t>
            </a:r>
          </a:p>
          <a:p>
            <a:r>
              <a:rPr lang="zh-TW" altLang="en-US" sz="2400" dirty="0">
                <a:solidFill>
                  <a:srgbClr val="FFFF00"/>
                </a:solidFill>
                <a:latin typeface="SimHei" panose="02010609060101010101" pitchFamily="49" charset="-122"/>
                <a:ea typeface="SimHei" panose="02010609060101010101" pitchFamily="49" charset="-122"/>
                <a:cs typeface="Arial" panose="020B0604020202020204" pitchFamily="34" charset="0"/>
              </a:rPr>
              <a:t>墙</a:t>
            </a:r>
          </a:p>
        </p:txBody>
      </p:sp>
      <p:sp>
        <p:nvSpPr>
          <p:cNvPr id="64528" name="Text Box 16"/>
          <p:cNvSpPr txBox="1">
            <a:spLocks noChangeArrowheads="1"/>
          </p:cNvSpPr>
          <p:nvPr/>
        </p:nvSpPr>
        <p:spPr bwMode="auto">
          <a:xfrm>
            <a:off x="3977102" y="94454"/>
            <a:ext cx="15676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400" b="1" dirty="0">
                <a:latin typeface="SimHei" panose="02010609060101010101" pitchFamily="49" charset="-122"/>
                <a:ea typeface="SimHei" panose="02010609060101010101" pitchFamily="49" charset="-122"/>
                <a:cs typeface="Arial" panose="020B0604020202020204" pitchFamily="34" charset="0"/>
              </a:rPr>
              <a:t>哈米亚楼</a:t>
            </a:r>
          </a:p>
        </p:txBody>
      </p:sp>
      <p:sp>
        <p:nvSpPr>
          <p:cNvPr id="64529" name="Text Box 17"/>
          <p:cNvSpPr txBox="1">
            <a:spLocks noChangeArrowheads="1"/>
          </p:cNvSpPr>
          <p:nvPr/>
        </p:nvSpPr>
        <p:spPr bwMode="auto">
          <a:xfrm>
            <a:off x="2571750" y="166688"/>
            <a:ext cx="1415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400" b="1" dirty="0">
                <a:latin typeface="SimHei" panose="02010609060101010101" pitchFamily="49" charset="-122"/>
                <a:ea typeface="SimHei" panose="02010609060101010101" pitchFamily="49" charset="-122"/>
                <a:cs typeface="Arial" panose="020B0604020202020204" pitchFamily="34" charset="0"/>
              </a:rPr>
              <a:t>哈楠业楼</a:t>
            </a:r>
          </a:p>
        </p:txBody>
      </p:sp>
      <p:sp>
        <p:nvSpPr>
          <p:cNvPr id="64536" name="Line 24"/>
          <p:cNvSpPr>
            <a:spLocks noChangeShapeType="1"/>
          </p:cNvSpPr>
          <p:nvPr/>
        </p:nvSpPr>
        <p:spPr bwMode="auto">
          <a:xfrm flipH="1" flipV="1">
            <a:off x="4314826" y="4321176"/>
            <a:ext cx="549275" cy="79375"/>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0" name="Line 28"/>
          <p:cNvSpPr>
            <a:spLocks noChangeShapeType="1"/>
          </p:cNvSpPr>
          <p:nvPr/>
        </p:nvSpPr>
        <p:spPr bwMode="auto">
          <a:xfrm flipV="1">
            <a:off x="3679825" y="3997325"/>
            <a:ext cx="361950" cy="19050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1" name="Line 29"/>
          <p:cNvSpPr>
            <a:spLocks noChangeShapeType="1"/>
          </p:cNvSpPr>
          <p:nvPr/>
        </p:nvSpPr>
        <p:spPr bwMode="auto">
          <a:xfrm flipH="1" flipV="1">
            <a:off x="4322763" y="5627688"/>
            <a:ext cx="400050" cy="125412"/>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3" name="Line 31"/>
          <p:cNvSpPr>
            <a:spLocks noChangeShapeType="1"/>
          </p:cNvSpPr>
          <p:nvPr/>
        </p:nvSpPr>
        <p:spPr bwMode="auto">
          <a:xfrm flipV="1">
            <a:off x="4014789" y="6153151"/>
            <a:ext cx="90487" cy="220663"/>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4" name="Line 32"/>
          <p:cNvSpPr>
            <a:spLocks noChangeShapeType="1"/>
          </p:cNvSpPr>
          <p:nvPr/>
        </p:nvSpPr>
        <p:spPr bwMode="auto">
          <a:xfrm flipV="1">
            <a:off x="3578226" y="3813175"/>
            <a:ext cx="180976" cy="60323"/>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5" name="Line 33"/>
          <p:cNvSpPr>
            <a:spLocks noChangeShapeType="1"/>
          </p:cNvSpPr>
          <p:nvPr/>
        </p:nvSpPr>
        <p:spPr bwMode="auto">
          <a:xfrm>
            <a:off x="4181476" y="533401"/>
            <a:ext cx="15875" cy="536575"/>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6" name="Line 34"/>
          <p:cNvSpPr>
            <a:spLocks noChangeShapeType="1"/>
          </p:cNvSpPr>
          <p:nvPr/>
        </p:nvSpPr>
        <p:spPr bwMode="auto">
          <a:xfrm flipH="1">
            <a:off x="4346575" y="908051"/>
            <a:ext cx="65088" cy="188913"/>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7" name="Line 35"/>
          <p:cNvSpPr>
            <a:spLocks noChangeShapeType="1"/>
          </p:cNvSpPr>
          <p:nvPr/>
        </p:nvSpPr>
        <p:spPr bwMode="auto">
          <a:xfrm>
            <a:off x="3519489" y="533401"/>
            <a:ext cx="136525" cy="582613"/>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8" name="Line 36"/>
          <p:cNvSpPr>
            <a:spLocks noChangeShapeType="1"/>
          </p:cNvSpPr>
          <p:nvPr/>
        </p:nvSpPr>
        <p:spPr bwMode="auto">
          <a:xfrm>
            <a:off x="3419475" y="1039813"/>
            <a:ext cx="71438" cy="17780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9" name="Line 37"/>
          <p:cNvSpPr>
            <a:spLocks noChangeShapeType="1"/>
          </p:cNvSpPr>
          <p:nvPr/>
        </p:nvSpPr>
        <p:spPr bwMode="auto">
          <a:xfrm>
            <a:off x="2493964" y="1282700"/>
            <a:ext cx="46037" cy="249238"/>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0" name="Line 38"/>
          <p:cNvSpPr>
            <a:spLocks noChangeShapeType="1"/>
          </p:cNvSpPr>
          <p:nvPr/>
        </p:nvSpPr>
        <p:spPr bwMode="auto">
          <a:xfrm flipH="1">
            <a:off x="4749800" y="1303339"/>
            <a:ext cx="204788" cy="65087"/>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1" name="Line 39"/>
          <p:cNvSpPr>
            <a:spLocks noChangeShapeType="1"/>
          </p:cNvSpPr>
          <p:nvPr/>
        </p:nvSpPr>
        <p:spPr bwMode="auto">
          <a:xfrm flipH="1" flipV="1">
            <a:off x="4811714" y="1874838"/>
            <a:ext cx="219075" cy="635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2" name="Line 40"/>
          <p:cNvSpPr>
            <a:spLocks noChangeShapeType="1"/>
          </p:cNvSpPr>
          <p:nvPr/>
        </p:nvSpPr>
        <p:spPr bwMode="auto">
          <a:xfrm>
            <a:off x="4837113" y="2359025"/>
            <a:ext cx="247650" cy="11430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6" name="Text Box 44"/>
          <p:cNvSpPr txBox="1">
            <a:spLocks noChangeArrowheads="1"/>
          </p:cNvSpPr>
          <p:nvPr/>
        </p:nvSpPr>
        <p:spPr bwMode="auto">
          <a:xfrm>
            <a:off x="3067050" y="1938338"/>
            <a:ext cx="641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a:latin typeface="SimHei" panose="02010609060101010101" pitchFamily="49" charset="-122"/>
                <a:ea typeface="SimHei" panose="02010609060101010101" pitchFamily="49" charset="-122"/>
                <a:cs typeface="Arial" panose="020B0604020202020204" pitchFamily="34" charset="0"/>
              </a:rPr>
              <a:t>圣殿</a:t>
            </a:r>
          </a:p>
        </p:txBody>
      </p:sp>
      <p:sp>
        <p:nvSpPr>
          <p:cNvPr id="64557" name="Line 45"/>
          <p:cNvSpPr>
            <a:spLocks noChangeShapeType="1"/>
          </p:cNvSpPr>
          <p:nvPr/>
        </p:nvSpPr>
        <p:spPr bwMode="auto">
          <a:xfrm flipV="1">
            <a:off x="3667126" y="1973264"/>
            <a:ext cx="365125" cy="1301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4" name="Rectangle 42"/>
          <p:cNvSpPr>
            <a:spLocks noChangeArrowheads="1"/>
          </p:cNvSpPr>
          <p:nvPr/>
        </p:nvSpPr>
        <p:spPr bwMode="auto">
          <a:xfrm>
            <a:off x="6350001" y="2420939"/>
            <a:ext cx="3851275"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spcAft>
                <a:spcPct val="50000"/>
              </a:spcAft>
            </a:pPr>
            <a:r>
              <a:rPr lang="en-US" altLang="zh-CN" sz="2400">
                <a:solidFill>
                  <a:schemeClr val="bg1"/>
                </a:solidFill>
                <a:latin typeface="SimHei" panose="02010609060101010101" pitchFamily="49" charset="-122"/>
                <a:ea typeface="SimHei" panose="02010609060101010101" pitchFamily="49" charset="-122"/>
                <a:cs typeface="Arial" panose="020B0604020202020204" pitchFamily="34" charset="0"/>
              </a:rPr>
              <a:t>10.</a:t>
            </a:r>
            <a:r>
              <a:rPr lang="zh-CN" altLang="en-US" sz="2400">
                <a:solidFill>
                  <a:schemeClr val="bg1"/>
                </a:solidFill>
                <a:latin typeface="SimHei" panose="02010609060101010101" pitchFamily="49" charset="-122"/>
                <a:ea typeface="SimHei" panose="02010609060101010101" pitchFamily="49" charset="-122"/>
                <a:cs typeface="Arial" panose="020B0604020202020204" pitchFamily="34" charset="0"/>
              </a:rPr>
              <a:t>哈米弗甲门：末日审判</a:t>
            </a:r>
            <a:endParaRPr lang="zh-TW" altLang="en-US" sz="2400">
              <a:solidFill>
                <a:schemeClr val="bg1"/>
              </a:solidFill>
              <a:latin typeface="SimHei" panose="02010609060101010101" pitchFamily="49" charset="-122"/>
              <a:ea typeface="SimHei" panose="02010609060101010101" pitchFamily="49" charset="-122"/>
              <a:cs typeface="Arial" panose="020B0604020202020204" pitchFamily="34" charset="0"/>
            </a:endParaRPr>
          </a:p>
        </p:txBody>
      </p:sp>
      <p:sp>
        <p:nvSpPr>
          <p:cNvPr id="35" name="Rectangle 87" descr="Recycled paper">
            <a:extLst>
              <a:ext uri="{FF2B5EF4-FFF2-40B4-BE49-F238E27FC236}">
                <a16:creationId xmlns:a16="http://schemas.microsoft.com/office/drawing/2014/main" id="{CEF815EB-9FD2-4E92-AEEA-A9572AE7F123}"/>
              </a:ext>
            </a:extLst>
          </p:cNvPr>
          <p:cNvSpPr>
            <a:spLocks noChangeArrowheads="1"/>
          </p:cNvSpPr>
          <p:nvPr/>
        </p:nvSpPr>
        <p:spPr bwMode="auto">
          <a:xfrm>
            <a:off x="7427499" y="280194"/>
            <a:ext cx="1863996" cy="576263"/>
          </a:xfrm>
          <a:prstGeom prst="rect">
            <a:avLst/>
          </a:prstGeom>
          <a:blipFill dpi="0" rotWithShape="1">
            <a:blip r:embed="rId3"/>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rgbClr val="FF0000"/>
                </a:solidFill>
                <a:ea typeface="SimHei" panose="02010609060101010101" pitchFamily="49" charset="-122"/>
                <a:cs typeface="Arial" panose="020B0604020202020204" pitchFamily="34" charset="0"/>
              </a:rPr>
              <a:t>羊门</a:t>
            </a:r>
          </a:p>
        </p:txBody>
      </p:sp>
      <p:sp>
        <p:nvSpPr>
          <p:cNvPr id="36" name="Rectangle 88" descr="Recycled paper">
            <a:extLst>
              <a:ext uri="{FF2B5EF4-FFF2-40B4-BE49-F238E27FC236}">
                <a16:creationId xmlns:a16="http://schemas.microsoft.com/office/drawing/2014/main" id="{81203D56-5F63-4B0F-B43E-94F770DEFDB3}"/>
              </a:ext>
            </a:extLst>
          </p:cNvPr>
          <p:cNvSpPr>
            <a:spLocks noChangeArrowheads="1"/>
          </p:cNvSpPr>
          <p:nvPr/>
        </p:nvSpPr>
        <p:spPr bwMode="auto">
          <a:xfrm>
            <a:off x="7427499" y="927894"/>
            <a:ext cx="1863996" cy="576263"/>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a:solidFill>
                  <a:srgbClr val="FF0000"/>
                </a:solidFill>
                <a:ea typeface="SimHei" panose="02010609060101010101" pitchFamily="49" charset="-122"/>
                <a:cs typeface="Arial" panose="020B0604020202020204" pitchFamily="34" charset="0"/>
              </a:rPr>
              <a:t>鱼门</a:t>
            </a:r>
          </a:p>
        </p:txBody>
      </p:sp>
      <p:sp>
        <p:nvSpPr>
          <p:cNvPr id="37" name="Rectangle 89" descr="Recycled paper">
            <a:extLst>
              <a:ext uri="{FF2B5EF4-FFF2-40B4-BE49-F238E27FC236}">
                <a16:creationId xmlns:a16="http://schemas.microsoft.com/office/drawing/2014/main" id="{E9F5222C-E2BC-4366-A286-793C68A994D7}"/>
              </a:ext>
            </a:extLst>
          </p:cNvPr>
          <p:cNvSpPr>
            <a:spLocks noChangeArrowheads="1"/>
          </p:cNvSpPr>
          <p:nvPr/>
        </p:nvSpPr>
        <p:spPr bwMode="auto">
          <a:xfrm>
            <a:off x="7427499" y="1575594"/>
            <a:ext cx="1863996" cy="576263"/>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a:solidFill>
                  <a:srgbClr val="FF0000"/>
                </a:solidFill>
                <a:ea typeface="SimHei" panose="02010609060101010101" pitchFamily="49" charset="-122"/>
                <a:cs typeface="Arial" panose="020B0604020202020204" pitchFamily="34" charset="0"/>
              </a:rPr>
              <a:t>古门</a:t>
            </a:r>
          </a:p>
        </p:txBody>
      </p:sp>
      <p:sp>
        <p:nvSpPr>
          <p:cNvPr id="39" name="Rectangle 90" descr="Recycled paper">
            <a:extLst>
              <a:ext uri="{FF2B5EF4-FFF2-40B4-BE49-F238E27FC236}">
                <a16:creationId xmlns:a16="http://schemas.microsoft.com/office/drawing/2014/main" id="{F0A9702A-3C24-46DF-A264-4DC953D52499}"/>
              </a:ext>
            </a:extLst>
          </p:cNvPr>
          <p:cNvSpPr>
            <a:spLocks noChangeArrowheads="1"/>
          </p:cNvSpPr>
          <p:nvPr/>
        </p:nvSpPr>
        <p:spPr bwMode="auto">
          <a:xfrm>
            <a:off x="7425910" y="2224882"/>
            <a:ext cx="1865585" cy="576262"/>
          </a:xfrm>
          <a:prstGeom prst="rect">
            <a:avLst/>
          </a:prstGeom>
          <a:blipFill dpi="0" rotWithShape="1">
            <a:blip r:embed="rId3"/>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rgbClr val="FF0000"/>
                </a:solidFill>
                <a:ea typeface="SimHei" panose="02010609060101010101" pitchFamily="49" charset="-122"/>
                <a:cs typeface="Arial" panose="020B0604020202020204" pitchFamily="34" charset="0"/>
              </a:rPr>
              <a:t>谷门</a:t>
            </a:r>
          </a:p>
        </p:txBody>
      </p:sp>
      <p:sp>
        <p:nvSpPr>
          <p:cNvPr id="40" name="Rectangle 91" descr="Recycled paper">
            <a:extLst>
              <a:ext uri="{FF2B5EF4-FFF2-40B4-BE49-F238E27FC236}">
                <a16:creationId xmlns:a16="http://schemas.microsoft.com/office/drawing/2014/main" id="{754BED88-F0A7-47EB-9B70-165B29B51587}"/>
              </a:ext>
            </a:extLst>
          </p:cNvPr>
          <p:cNvSpPr>
            <a:spLocks noChangeArrowheads="1"/>
          </p:cNvSpPr>
          <p:nvPr/>
        </p:nvSpPr>
        <p:spPr bwMode="auto">
          <a:xfrm>
            <a:off x="7425911" y="2872582"/>
            <a:ext cx="1865586" cy="576262"/>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rgbClr val="FF0000"/>
                </a:solidFill>
                <a:ea typeface="SimHei" panose="02010609060101010101" pitchFamily="49" charset="-122"/>
                <a:cs typeface="Arial" panose="020B0604020202020204" pitchFamily="34" charset="0"/>
              </a:rPr>
              <a:t>粪厂门</a:t>
            </a:r>
          </a:p>
        </p:txBody>
      </p:sp>
      <p:sp>
        <p:nvSpPr>
          <p:cNvPr id="41" name="Rectangle 92" descr="Recycled paper">
            <a:extLst>
              <a:ext uri="{FF2B5EF4-FFF2-40B4-BE49-F238E27FC236}">
                <a16:creationId xmlns:a16="http://schemas.microsoft.com/office/drawing/2014/main" id="{FCA3D8D1-3F4F-447A-88B0-B01AB4000BDF}"/>
              </a:ext>
            </a:extLst>
          </p:cNvPr>
          <p:cNvSpPr>
            <a:spLocks noChangeArrowheads="1"/>
          </p:cNvSpPr>
          <p:nvPr/>
        </p:nvSpPr>
        <p:spPr bwMode="auto">
          <a:xfrm>
            <a:off x="7425910" y="3521869"/>
            <a:ext cx="1865587" cy="576263"/>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rgbClr val="FF0000"/>
                </a:solidFill>
                <a:ea typeface="SimHei" panose="02010609060101010101" pitchFamily="49" charset="-122"/>
                <a:cs typeface="Arial" panose="020B0604020202020204" pitchFamily="34" charset="0"/>
              </a:rPr>
              <a:t>泉门</a:t>
            </a:r>
          </a:p>
        </p:txBody>
      </p:sp>
      <p:sp>
        <p:nvSpPr>
          <p:cNvPr id="42" name="Rectangle 93" descr="Recycled paper">
            <a:extLst>
              <a:ext uri="{FF2B5EF4-FFF2-40B4-BE49-F238E27FC236}">
                <a16:creationId xmlns:a16="http://schemas.microsoft.com/office/drawing/2014/main" id="{4CAF848F-75BF-4922-8528-E9378DF52C37}"/>
              </a:ext>
            </a:extLst>
          </p:cNvPr>
          <p:cNvSpPr>
            <a:spLocks noChangeArrowheads="1"/>
          </p:cNvSpPr>
          <p:nvPr/>
        </p:nvSpPr>
        <p:spPr bwMode="auto">
          <a:xfrm>
            <a:off x="7427499" y="4167982"/>
            <a:ext cx="1865588" cy="576262"/>
          </a:xfrm>
          <a:prstGeom prst="rect">
            <a:avLst/>
          </a:prstGeom>
          <a:blipFill dpi="0" rotWithShape="1">
            <a:blip r:embed="rId3"/>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a:solidFill>
                  <a:srgbClr val="FF0000"/>
                </a:solidFill>
                <a:ea typeface="SimHei" panose="02010609060101010101" pitchFamily="49" charset="-122"/>
                <a:cs typeface="Arial" panose="020B0604020202020204" pitchFamily="34" charset="0"/>
              </a:rPr>
              <a:t>水门</a:t>
            </a:r>
          </a:p>
        </p:txBody>
      </p:sp>
      <p:sp>
        <p:nvSpPr>
          <p:cNvPr id="43" name="Rectangle 94" descr="Recycled paper">
            <a:extLst>
              <a:ext uri="{FF2B5EF4-FFF2-40B4-BE49-F238E27FC236}">
                <a16:creationId xmlns:a16="http://schemas.microsoft.com/office/drawing/2014/main" id="{A678E720-CB23-426D-88D3-2C8FDE653C7D}"/>
              </a:ext>
            </a:extLst>
          </p:cNvPr>
          <p:cNvSpPr>
            <a:spLocks noChangeArrowheads="1"/>
          </p:cNvSpPr>
          <p:nvPr/>
        </p:nvSpPr>
        <p:spPr bwMode="auto">
          <a:xfrm>
            <a:off x="7427499" y="4815682"/>
            <a:ext cx="1865588" cy="576262"/>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a:solidFill>
                  <a:srgbClr val="FF0000"/>
                </a:solidFill>
                <a:ea typeface="SimHei" panose="02010609060101010101" pitchFamily="49" charset="-122"/>
                <a:cs typeface="Arial" panose="020B0604020202020204" pitchFamily="34" charset="0"/>
              </a:rPr>
              <a:t>马门</a:t>
            </a:r>
          </a:p>
        </p:txBody>
      </p:sp>
      <p:sp>
        <p:nvSpPr>
          <p:cNvPr id="44" name="Rectangle 95" descr="Recycled paper">
            <a:extLst>
              <a:ext uri="{FF2B5EF4-FFF2-40B4-BE49-F238E27FC236}">
                <a16:creationId xmlns:a16="http://schemas.microsoft.com/office/drawing/2014/main" id="{39781D6A-8278-49CC-B5A8-FCF7E0E86519}"/>
              </a:ext>
            </a:extLst>
          </p:cNvPr>
          <p:cNvSpPr>
            <a:spLocks noChangeArrowheads="1"/>
          </p:cNvSpPr>
          <p:nvPr/>
        </p:nvSpPr>
        <p:spPr bwMode="auto">
          <a:xfrm>
            <a:off x="7427499" y="5464969"/>
            <a:ext cx="1865588" cy="576263"/>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a:solidFill>
                  <a:srgbClr val="FF0000"/>
                </a:solidFill>
                <a:ea typeface="SimHei" panose="02010609060101010101" pitchFamily="49" charset="-122"/>
                <a:cs typeface="Arial" panose="020B0604020202020204" pitchFamily="34" charset="0"/>
              </a:rPr>
              <a:t>东门</a:t>
            </a:r>
          </a:p>
        </p:txBody>
      </p:sp>
      <p:sp>
        <p:nvSpPr>
          <p:cNvPr id="45" name="Rectangle 96" descr="Recycled paper">
            <a:extLst>
              <a:ext uri="{FF2B5EF4-FFF2-40B4-BE49-F238E27FC236}">
                <a16:creationId xmlns:a16="http://schemas.microsoft.com/office/drawing/2014/main" id="{91918D4A-C83D-4BDE-944E-92A0D7A56B37}"/>
              </a:ext>
            </a:extLst>
          </p:cNvPr>
          <p:cNvSpPr>
            <a:spLocks noChangeArrowheads="1"/>
          </p:cNvSpPr>
          <p:nvPr/>
        </p:nvSpPr>
        <p:spPr bwMode="auto">
          <a:xfrm>
            <a:off x="7425911" y="6112669"/>
            <a:ext cx="1867176" cy="576263"/>
          </a:xfrm>
          <a:prstGeom prst="rect">
            <a:avLst/>
          </a:prstGeom>
          <a:blipFill dpi="0" rotWithShape="1">
            <a:blip r:embed="rId3"/>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CN" altLang="en-US" sz="3200" b="1" dirty="0">
                <a:solidFill>
                  <a:srgbClr val="FF0000"/>
                </a:solidFill>
                <a:ea typeface="SimHei" panose="02010609060101010101" pitchFamily="49" charset="-122"/>
                <a:cs typeface="Arial" panose="020B0604020202020204" pitchFamily="34" charset="0"/>
              </a:rPr>
              <a:t>哈米弗甲门</a:t>
            </a:r>
            <a:endParaRPr lang="zh-TW" altLang="en-US" sz="3200" b="1" dirty="0">
              <a:solidFill>
                <a:srgbClr val="FF0000"/>
              </a:solidFill>
              <a:ea typeface="SimHei" panose="02010609060101010101" pitchFamily="49" charset="-122"/>
              <a:cs typeface="Arial" panose="020B0604020202020204" pitchFamily="34" charset="0"/>
            </a:endParaRPr>
          </a:p>
        </p:txBody>
      </p:sp>
      <p:sp>
        <p:nvSpPr>
          <p:cNvPr id="46" name="Rectangle 97" descr="Blue tissue paper">
            <a:extLst>
              <a:ext uri="{FF2B5EF4-FFF2-40B4-BE49-F238E27FC236}">
                <a16:creationId xmlns:a16="http://schemas.microsoft.com/office/drawing/2014/main" id="{29F1153F-6A4C-4153-B80E-B35F2D99EB92}"/>
              </a:ext>
            </a:extLst>
          </p:cNvPr>
          <p:cNvSpPr>
            <a:spLocks noChangeArrowheads="1"/>
          </p:cNvSpPr>
          <p:nvPr/>
        </p:nvSpPr>
        <p:spPr bwMode="auto">
          <a:xfrm>
            <a:off x="9440036" y="253207"/>
            <a:ext cx="1863996" cy="576263"/>
          </a:xfrm>
          <a:prstGeom prst="rect">
            <a:avLst/>
          </a:prstGeom>
          <a:blipFill dpi="0" rotWithShape="1">
            <a:blip r:embed="rId4"/>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a:solidFill>
                  <a:schemeClr val="bg1"/>
                </a:solidFill>
                <a:ea typeface="SimHei" panose="02010609060101010101" pitchFamily="49" charset="-122"/>
                <a:cs typeface="Arial" panose="020B0604020202020204" pitchFamily="34" charset="0"/>
              </a:rPr>
              <a:t>得救</a:t>
            </a:r>
          </a:p>
        </p:txBody>
      </p:sp>
      <p:sp>
        <p:nvSpPr>
          <p:cNvPr id="47" name="Rectangle 98" descr="Blue tissue paper">
            <a:extLst>
              <a:ext uri="{FF2B5EF4-FFF2-40B4-BE49-F238E27FC236}">
                <a16:creationId xmlns:a16="http://schemas.microsoft.com/office/drawing/2014/main" id="{25070759-B4EC-4721-8445-673775A78EB9}"/>
              </a:ext>
            </a:extLst>
          </p:cNvPr>
          <p:cNvSpPr>
            <a:spLocks noChangeArrowheads="1"/>
          </p:cNvSpPr>
          <p:nvPr/>
        </p:nvSpPr>
        <p:spPr bwMode="auto">
          <a:xfrm>
            <a:off x="9440036" y="900907"/>
            <a:ext cx="1863996" cy="576263"/>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a:solidFill>
                  <a:schemeClr val="bg1"/>
                </a:solidFill>
                <a:ea typeface="SimHei" panose="02010609060101010101" pitchFamily="49" charset="-122"/>
                <a:cs typeface="Arial" panose="020B0604020202020204" pitchFamily="34" charset="0"/>
              </a:rPr>
              <a:t>传福音</a:t>
            </a:r>
          </a:p>
        </p:txBody>
      </p:sp>
      <p:sp>
        <p:nvSpPr>
          <p:cNvPr id="48" name="Rectangle 99" descr="Blue tissue paper">
            <a:extLst>
              <a:ext uri="{FF2B5EF4-FFF2-40B4-BE49-F238E27FC236}">
                <a16:creationId xmlns:a16="http://schemas.microsoft.com/office/drawing/2014/main" id="{B23BD637-78A8-483A-B00B-37BA2FDC008A}"/>
              </a:ext>
            </a:extLst>
          </p:cNvPr>
          <p:cNvSpPr>
            <a:spLocks noChangeArrowheads="1"/>
          </p:cNvSpPr>
          <p:nvPr/>
        </p:nvSpPr>
        <p:spPr bwMode="auto">
          <a:xfrm>
            <a:off x="9440036" y="1548607"/>
            <a:ext cx="1863996" cy="576263"/>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chemeClr val="bg1"/>
                </a:solidFill>
                <a:ea typeface="SimHei" panose="02010609060101010101" pitchFamily="49" charset="-122"/>
                <a:cs typeface="Arial" panose="020B0604020202020204" pitchFamily="34" charset="0"/>
              </a:rPr>
              <a:t>彼此相爱</a:t>
            </a:r>
          </a:p>
        </p:txBody>
      </p:sp>
      <p:sp>
        <p:nvSpPr>
          <p:cNvPr id="49" name="Rectangle 100" descr="Blue tissue paper">
            <a:extLst>
              <a:ext uri="{FF2B5EF4-FFF2-40B4-BE49-F238E27FC236}">
                <a16:creationId xmlns:a16="http://schemas.microsoft.com/office/drawing/2014/main" id="{AA2A091F-A8CF-49AD-A430-E2DFA713598B}"/>
              </a:ext>
            </a:extLst>
          </p:cNvPr>
          <p:cNvSpPr>
            <a:spLocks noChangeArrowheads="1"/>
          </p:cNvSpPr>
          <p:nvPr/>
        </p:nvSpPr>
        <p:spPr bwMode="auto">
          <a:xfrm>
            <a:off x="9438447" y="2197895"/>
            <a:ext cx="1863995" cy="576262"/>
          </a:xfrm>
          <a:prstGeom prst="rect">
            <a:avLst/>
          </a:prstGeom>
          <a:blipFill dpi="0" rotWithShape="1">
            <a:blip r:embed="rId4"/>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a:solidFill>
                  <a:schemeClr val="bg1"/>
                </a:solidFill>
                <a:ea typeface="SimHei" panose="02010609060101010101" pitchFamily="49" charset="-122"/>
                <a:cs typeface="Arial" panose="020B0604020202020204" pitchFamily="34" charset="0"/>
              </a:rPr>
              <a:t>苦难</a:t>
            </a:r>
          </a:p>
        </p:txBody>
      </p:sp>
      <p:sp>
        <p:nvSpPr>
          <p:cNvPr id="50" name="Rectangle 101" descr="Blue tissue paper">
            <a:extLst>
              <a:ext uri="{FF2B5EF4-FFF2-40B4-BE49-F238E27FC236}">
                <a16:creationId xmlns:a16="http://schemas.microsoft.com/office/drawing/2014/main" id="{6F076DD0-C356-4590-98DF-DF8D7C0921F7}"/>
              </a:ext>
            </a:extLst>
          </p:cNvPr>
          <p:cNvSpPr>
            <a:spLocks noChangeArrowheads="1"/>
          </p:cNvSpPr>
          <p:nvPr/>
        </p:nvSpPr>
        <p:spPr bwMode="auto">
          <a:xfrm>
            <a:off x="9438448" y="2845595"/>
            <a:ext cx="1863994" cy="576262"/>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chemeClr val="bg1"/>
                </a:solidFill>
                <a:ea typeface="SimHei" panose="02010609060101010101" pitchFamily="49" charset="-122"/>
                <a:cs typeface="Arial" panose="020B0604020202020204" pitchFamily="34" charset="0"/>
              </a:rPr>
              <a:t>弃绝己</a:t>
            </a:r>
          </a:p>
        </p:txBody>
      </p:sp>
      <p:sp>
        <p:nvSpPr>
          <p:cNvPr id="51" name="Rectangle 102" descr="Blue tissue paper">
            <a:extLst>
              <a:ext uri="{FF2B5EF4-FFF2-40B4-BE49-F238E27FC236}">
                <a16:creationId xmlns:a16="http://schemas.microsoft.com/office/drawing/2014/main" id="{9121CFD2-E889-4CC1-AC1D-416CB51CBD9B}"/>
              </a:ext>
            </a:extLst>
          </p:cNvPr>
          <p:cNvSpPr>
            <a:spLocks noChangeArrowheads="1"/>
          </p:cNvSpPr>
          <p:nvPr/>
        </p:nvSpPr>
        <p:spPr bwMode="auto">
          <a:xfrm>
            <a:off x="9438447" y="3494882"/>
            <a:ext cx="1863993" cy="576263"/>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chemeClr val="bg1"/>
                </a:solidFill>
                <a:ea typeface="SimHei" panose="02010609060101010101" pitchFamily="49" charset="-122"/>
                <a:cs typeface="Arial" panose="020B0604020202020204" pitchFamily="34" charset="0"/>
              </a:rPr>
              <a:t>圣灵充满</a:t>
            </a:r>
          </a:p>
        </p:txBody>
      </p:sp>
      <p:sp>
        <p:nvSpPr>
          <p:cNvPr id="52" name="Rectangle 103" descr="Blue tissue paper">
            <a:extLst>
              <a:ext uri="{FF2B5EF4-FFF2-40B4-BE49-F238E27FC236}">
                <a16:creationId xmlns:a16="http://schemas.microsoft.com/office/drawing/2014/main" id="{32356F3B-DADF-4F98-83C1-1C152CB7938D}"/>
              </a:ext>
            </a:extLst>
          </p:cNvPr>
          <p:cNvSpPr>
            <a:spLocks noChangeArrowheads="1"/>
          </p:cNvSpPr>
          <p:nvPr/>
        </p:nvSpPr>
        <p:spPr bwMode="auto">
          <a:xfrm>
            <a:off x="9440036" y="4140995"/>
            <a:ext cx="1862404" cy="576262"/>
          </a:xfrm>
          <a:prstGeom prst="rect">
            <a:avLst/>
          </a:prstGeom>
          <a:blipFill dpi="0" rotWithShape="1">
            <a:blip r:embed="rId4"/>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chemeClr val="bg1"/>
                </a:solidFill>
                <a:ea typeface="SimHei" panose="02010609060101010101" pitchFamily="49" charset="-122"/>
                <a:cs typeface="Arial" panose="020B0604020202020204" pitchFamily="34" charset="0"/>
              </a:rPr>
              <a:t>话语洁净</a:t>
            </a:r>
          </a:p>
        </p:txBody>
      </p:sp>
      <p:sp>
        <p:nvSpPr>
          <p:cNvPr id="53" name="Rectangle 104" descr="Blue tissue paper">
            <a:extLst>
              <a:ext uri="{FF2B5EF4-FFF2-40B4-BE49-F238E27FC236}">
                <a16:creationId xmlns:a16="http://schemas.microsoft.com/office/drawing/2014/main" id="{59F7C3E3-E05F-4BF3-AEB9-531804B97B38}"/>
              </a:ext>
            </a:extLst>
          </p:cNvPr>
          <p:cNvSpPr>
            <a:spLocks noChangeArrowheads="1"/>
          </p:cNvSpPr>
          <p:nvPr/>
        </p:nvSpPr>
        <p:spPr bwMode="auto">
          <a:xfrm>
            <a:off x="9440036" y="4788695"/>
            <a:ext cx="1862404" cy="576262"/>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chemeClr val="bg1"/>
                </a:solidFill>
                <a:ea typeface="SimHei" panose="02010609060101010101" pitchFamily="49" charset="-122"/>
                <a:cs typeface="Arial" panose="020B0604020202020204" pitchFamily="34" charset="0"/>
              </a:rPr>
              <a:t>属灵争战</a:t>
            </a:r>
          </a:p>
        </p:txBody>
      </p:sp>
      <p:sp>
        <p:nvSpPr>
          <p:cNvPr id="54" name="Rectangle 105" descr="Blue tissue paper">
            <a:extLst>
              <a:ext uri="{FF2B5EF4-FFF2-40B4-BE49-F238E27FC236}">
                <a16:creationId xmlns:a16="http://schemas.microsoft.com/office/drawing/2014/main" id="{BD014D46-EE02-43B9-B25B-DE43E42DD0E8}"/>
              </a:ext>
            </a:extLst>
          </p:cNvPr>
          <p:cNvSpPr>
            <a:spLocks noChangeArrowheads="1"/>
          </p:cNvSpPr>
          <p:nvPr/>
        </p:nvSpPr>
        <p:spPr bwMode="auto">
          <a:xfrm>
            <a:off x="9440036" y="5437982"/>
            <a:ext cx="1862403" cy="576263"/>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chemeClr val="bg1"/>
                </a:solidFill>
                <a:ea typeface="SimHei" panose="02010609060101010101" pitchFamily="49" charset="-122"/>
                <a:cs typeface="Arial" panose="020B0604020202020204" pitchFamily="34" charset="0"/>
              </a:rPr>
              <a:t>等候主来</a:t>
            </a:r>
          </a:p>
        </p:txBody>
      </p:sp>
      <p:sp>
        <p:nvSpPr>
          <p:cNvPr id="55" name="Rectangle 106" descr="Blue tissue paper">
            <a:extLst>
              <a:ext uri="{FF2B5EF4-FFF2-40B4-BE49-F238E27FC236}">
                <a16:creationId xmlns:a16="http://schemas.microsoft.com/office/drawing/2014/main" id="{646063A1-30E7-429B-A6A4-3EFA70C8063D}"/>
              </a:ext>
            </a:extLst>
          </p:cNvPr>
          <p:cNvSpPr>
            <a:spLocks noChangeArrowheads="1"/>
          </p:cNvSpPr>
          <p:nvPr/>
        </p:nvSpPr>
        <p:spPr bwMode="auto">
          <a:xfrm>
            <a:off x="9438448" y="6085682"/>
            <a:ext cx="1862402" cy="576263"/>
          </a:xfrm>
          <a:prstGeom prst="rect">
            <a:avLst/>
          </a:prstGeom>
          <a:blipFill dpi="0" rotWithShape="1">
            <a:blip r:embed="rId4"/>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zh-TW" altLang="en-US" sz="3200" b="1" dirty="0">
                <a:solidFill>
                  <a:schemeClr val="bg1"/>
                </a:solidFill>
                <a:ea typeface="SimHei" panose="02010609060101010101" pitchFamily="49" charset="-122"/>
                <a:cs typeface="Arial" panose="020B0604020202020204" pitchFamily="34" charset="0"/>
              </a:rPr>
              <a:t>末日审判</a:t>
            </a:r>
            <a:endParaRPr lang="zh-TW" altLang="en-US" sz="3200" b="1" dirty="0">
              <a:solidFill>
                <a:schemeClr val="bg1"/>
              </a:solidFill>
              <a:ea typeface="SimHei" panose="02010609060101010101" pitchFamily="49" charset="-122"/>
              <a:cs typeface="Arial" panose="020B0604020202020204" pitchFamily="34" charset="0"/>
            </a:endParaRPr>
          </a:p>
        </p:txBody>
      </p:sp>
      <p:sp>
        <p:nvSpPr>
          <p:cNvPr id="56" name="Rectangle 113" descr="Brown marble">
            <a:extLst>
              <a:ext uri="{FF2B5EF4-FFF2-40B4-BE49-F238E27FC236}">
                <a16:creationId xmlns:a16="http://schemas.microsoft.com/office/drawing/2014/main" id="{BCCE6DB0-1920-479D-8067-C11F24683A54}"/>
              </a:ext>
            </a:extLst>
          </p:cNvPr>
          <p:cNvSpPr>
            <a:spLocks noChangeArrowheads="1"/>
          </p:cNvSpPr>
          <p:nvPr/>
        </p:nvSpPr>
        <p:spPr bwMode="auto">
          <a:xfrm>
            <a:off x="6582831" y="280194"/>
            <a:ext cx="843080" cy="576263"/>
          </a:xfrm>
          <a:prstGeom prst="rect">
            <a:avLst/>
          </a:prstGeom>
          <a:blipFill dpi="0" rotWithShape="1">
            <a:blip r:embed="rId5"/>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1</a:t>
            </a:r>
          </a:p>
        </p:txBody>
      </p:sp>
      <p:sp>
        <p:nvSpPr>
          <p:cNvPr id="57" name="Rectangle 114" descr="Brown marble">
            <a:extLst>
              <a:ext uri="{FF2B5EF4-FFF2-40B4-BE49-F238E27FC236}">
                <a16:creationId xmlns:a16="http://schemas.microsoft.com/office/drawing/2014/main" id="{05B8C8DF-9E94-475B-B61D-B36E94A011F4}"/>
              </a:ext>
            </a:extLst>
          </p:cNvPr>
          <p:cNvSpPr>
            <a:spLocks noChangeArrowheads="1"/>
          </p:cNvSpPr>
          <p:nvPr/>
        </p:nvSpPr>
        <p:spPr bwMode="auto">
          <a:xfrm>
            <a:off x="6548407" y="927894"/>
            <a:ext cx="877504" cy="576263"/>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2</a:t>
            </a:r>
          </a:p>
        </p:txBody>
      </p:sp>
      <p:sp>
        <p:nvSpPr>
          <p:cNvPr id="58" name="Rectangle 115" descr="Brown marble">
            <a:extLst>
              <a:ext uri="{FF2B5EF4-FFF2-40B4-BE49-F238E27FC236}">
                <a16:creationId xmlns:a16="http://schemas.microsoft.com/office/drawing/2014/main" id="{F50E588D-574D-458F-83BB-7AACE1E23B27}"/>
              </a:ext>
            </a:extLst>
          </p:cNvPr>
          <p:cNvSpPr>
            <a:spLocks noChangeArrowheads="1"/>
          </p:cNvSpPr>
          <p:nvPr/>
        </p:nvSpPr>
        <p:spPr bwMode="auto">
          <a:xfrm>
            <a:off x="6548407" y="1575594"/>
            <a:ext cx="877504" cy="576263"/>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3</a:t>
            </a:r>
          </a:p>
        </p:txBody>
      </p:sp>
      <p:sp>
        <p:nvSpPr>
          <p:cNvPr id="59" name="Rectangle 116" descr="Brown marble">
            <a:extLst>
              <a:ext uri="{FF2B5EF4-FFF2-40B4-BE49-F238E27FC236}">
                <a16:creationId xmlns:a16="http://schemas.microsoft.com/office/drawing/2014/main" id="{52B40B90-CFCA-4BAE-A3A9-26B4FF1DDE18}"/>
              </a:ext>
            </a:extLst>
          </p:cNvPr>
          <p:cNvSpPr>
            <a:spLocks noChangeArrowheads="1"/>
          </p:cNvSpPr>
          <p:nvPr/>
        </p:nvSpPr>
        <p:spPr bwMode="auto">
          <a:xfrm>
            <a:off x="6571716" y="2224882"/>
            <a:ext cx="852608" cy="576262"/>
          </a:xfrm>
          <a:prstGeom prst="rect">
            <a:avLst/>
          </a:prstGeom>
          <a:blipFill dpi="0" rotWithShape="1">
            <a:blip r:embed="rId5"/>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4</a:t>
            </a:r>
          </a:p>
        </p:txBody>
      </p:sp>
      <p:sp>
        <p:nvSpPr>
          <p:cNvPr id="60" name="Rectangle 117" descr="Brown marble">
            <a:extLst>
              <a:ext uri="{FF2B5EF4-FFF2-40B4-BE49-F238E27FC236}">
                <a16:creationId xmlns:a16="http://schemas.microsoft.com/office/drawing/2014/main" id="{F0DFCA6C-59BF-429E-8DFD-475B0C2A887F}"/>
              </a:ext>
            </a:extLst>
          </p:cNvPr>
          <p:cNvSpPr>
            <a:spLocks noChangeArrowheads="1"/>
          </p:cNvSpPr>
          <p:nvPr/>
        </p:nvSpPr>
        <p:spPr bwMode="auto">
          <a:xfrm>
            <a:off x="6548407" y="2872582"/>
            <a:ext cx="875917" cy="576262"/>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5</a:t>
            </a:r>
          </a:p>
        </p:txBody>
      </p:sp>
      <p:sp>
        <p:nvSpPr>
          <p:cNvPr id="61" name="Rectangle 118" descr="Brown marble">
            <a:extLst>
              <a:ext uri="{FF2B5EF4-FFF2-40B4-BE49-F238E27FC236}">
                <a16:creationId xmlns:a16="http://schemas.microsoft.com/office/drawing/2014/main" id="{53F1D0A8-C806-4E83-AD79-8AC15BF8F7B0}"/>
              </a:ext>
            </a:extLst>
          </p:cNvPr>
          <p:cNvSpPr>
            <a:spLocks noChangeArrowheads="1"/>
          </p:cNvSpPr>
          <p:nvPr/>
        </p:nvSpPr>
        <p:spPr bwMode="auto">
          <a:xfrm>
            <a:off x="6548407" y="3521869"/>
            <a:ext cx="875917" cy="576263"/>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6</a:t>
            </a:r>
          </a:p>
        </p:txBody>
      </p:sp>
      <p:sp>
        <p:nvSpPr>
          <p:cNvPr id="62" name="Rectangle 119" descr="Brown marble">
            <a:extLst>
              <a:ext uri="{FF2B5EF4-FFF2-40B4-BE49-F238E27FC236}">
                <a16:creationId xmlns:a16="http://schemas.microsoft.com/office/drawing/2014/main" id="{A645A4AA-3B9D-4531-AC12-40339C978FA5}"/>
              </a:ext>
            </a:extLst>
          </p:cNvPr>
          <p:cNvSpPr>
            <a:spLocks noChangeArrowheads="1"/>
          </p:cNvSpPr>
          <p:nvPr/>
        </p:nvSpPr>
        <p:spPr bwMode="auto">
          <a:xfrm>
            <a:off x="6549994" y="4167982"/>
            <a:ext cx="875917" cy="576262"/>
          </a:xfrm>
          <a:prstGeom prst="rect">
            <a:avLst/>
          </a:prstGeom>
          <a:blipFill dpi="0" rotWithShape="1">
            <a:blip r:embed="rId5"/>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7</a:t>
            </a:r>
          </a:p>
        </p:txBody>
      </p:sp>
      <p:sp>
        <p:nvSpPr>
          <p:cNvPr id="63" name="Rectangle 120" descr="Brown marble">
            <a:extLst>
              <a:ext uri="{FF2B5EF4-FFF2-40B4-BE49-F238E27FC236}">
                <a16:creationId xmlns:a16="http://schemas.microsoft.com/office/drawing/2014/main" id="{6D56B5F9-F3CB-43F7-86F8-D970B9D82ED5}"/>
              </a:ext>
            </a:extLst>
          </p:cNvPr>
          <p:cNvSpPr>
            <a:spLocks noChangeArrowheads="1"/>
          </p:cNvSpPr>
          <p:nvPr/>
        </p:nvSpPr>
        <p:spPr bwMode="auto">
          <a:xfrm>
            <a:off x="6552787" y="4815682"/>
            <a:ext cx="873124" cy="576262"/>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8</a:t>
            </a:r>
          </a:p>
        </p:txBody>
      </p:sp>
      <p:sp>
        <p:nvSpPr>
          <p:cNvPr id="64" name="Rectangle 121" descr="Brown marble">
            <a:extLst>
              <a:ext uri="{FF2B5EF4-FFF2-40B4-BE49-F238E27FC236}">
                <a16:creationId xmlns:a16="http://schemas.microsoft.com/office/drawing/2014/main" id="{26097B19-8B91-4B69-8265-4480ED6F91C6}"/>
              </a:ext>
            </a:extLst>
          </p:cNvPr>
          <p:cNvSpPr>
            <a:spLocks noChangeArrowheads="1"/>
          </p:cNvSpPr>
          <p:nvPr/>
        </p:nvSpPr>
        <p:spPr bwMode="auto">
          <a:xfrm>
            <a:off x="6552787" y="5464969"/>
            <a:ext cx="873124" cy="576263"/>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9</a:t>
            </a:r>
          </a:p>
        </p:txBody>
      </p:sp>
      <p:sp>
        <p:nvSpPr>
          <p:cNvPr id="65" name="Rectangle 122" descr="Brown marble">
            <a:extLst>
              <a:ext uri="{FF2B5EF4-FFF2-40B4-BE49-F238E27FC236}">
                <a16:creationId xmlns:a16="http://schemas.microsoft.com/office/drawing/2014/main" id="{2A228E1D-7C2E-459A-B736-66E946A98376}"/>
              </a:ext>
            </a:extLst>
          </p:cNvPr>
          <p:cNvSpPr>
            <a:spLocks noChangeArrowheads="1"/>
          </p:cNvSpPr>
          <p:nvPr/>
        </p:nvSpPr>
        <p:spPr bwMode="auto">
          <a:xfrm>
            <a:off x="6552787" y="6112669"/>
            <a:ext cx="871537" cy="576263"/>
          </a:xfrm>
          <a:prstGeom prst="rect">
            <a:avLst/>
          </a:prstGeom>
          <a:blipFill dpi="0" rotWithShape="1">
            <a:blip r:embed="rId5"/>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0" lang="en-US" altLang="zh-TW" sz="3200" b="1" dirty="0">
                <a:solidFill>
                  <a:srgbClr val="FFFF00"/>
                </a:solidFill>
                <a:ea typeface="SimHei" panose="02010609060101010101" pitchFamily="49" charset="-122"/>
                <a:cs typeface="Arial" panose="020B0604020202020204" pitchFamily="34" charset="0"/>
              </a:rPr>
              <a:t>10</a:t>
            </a:r>
            <a:endParaRPr lang="en-US" altLang="zh-TW" sz="3200" b="1" dirty="0">
              <a:solidFill>
                <a:srgbClr val="FFFF00"/>
              </a:solidFill>
              <a:ea typeface="SimHei" panose="02010609060101010101" pitchFamily="49" charset="-122"/>
              <a:cs typeface="Arial" panose="020B0604020202020204" pitchFamily="34" charset="0"/>
            </a:endParaRPr>
          </a:p>
        </p:txBody>
      </p:sp>
    </p:spTree>
    <p:extLst>
      <p:ext uri="{BB962C8B-B14F-4D97-AF65-F5344CB8AC3E}">
        <p14:creationId xmlns:p14="http://schemas.microsoft.com/office/powerpoint/2010/main" val="317351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800-Nehemiah 6 Starting Rebuilding">
            <a:extLst>
              <a:ext uri="{FF2B5EF4-FFF2-40B4-BE49-F238E27FC236}">
                <a16:creationId xmlns:a16="http://schemas.microsoft.com/office/drawing/2014/main" id="{11D1875A-254D-45A7-9961-DAB7824044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8131" name="Text Box 3">
            <a:extLst>
              <a:ext uri="{FF2B5EF4-FFF2-40B4-BE49-F238E27FC236}">
                <a16:creationId xmlns:a16="http://schemas.microsoft.com/office/drawing/2014/main" id="{272D0F13-E48C-42B4-A899-4FBAEA8F76E6}"/>
              </a:ext>
            </a:extLst>
          </p:cNvPr>
          <p:cNvSpPr txBox="1">
            <a:spLocks noChangeArrowheads="1"/>
          </p:cNvSpPr>
          <p:nvPr/>
        </p:nvSpPr>
        <p:spPr bwMode="auto">
          <a:xfrm>
            <a:off x="152401" y="0"/>
            <a:ext cx="10518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dirty="0">
                <a:ea typeface="SimSun" panose="02010600030101010101" pitchFamily="2" charset="-122"/>
              </a:rPr>
              <a:t>Chap.3</a:t>
            </a:r>
          </a:p>
        </p:txBody>
      </p:sp>
    </p:spTree>
    <p:extLst>
      <p:ext uri="{BB962C8B-B14F-4D97-AF65-F5344CB8AC3E}">
        <p14:creationId xmlns:p14="http://schemas.microsoft.com/office/powerpoint/2010/main" val="1486067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8" name="Picture 4" descr="Nehemiah1"/>
          <p:cNvPicPr>
            <a:picLocks noChangeAspect="1" noChangeArrowheads="1"/>
          </p:cNvPicPr>
          <p:nvPr/>
        </p:nvPicPr>
        <p:blipFill>
          <a:blip r:embed="rId2">
            <a:extLst>
              <a:ext uri="{28A0092B-C50C-407E-A947-70E740481C1C}">
                <a14:useLocalDpi xmlns:a14="http://schemas.microsoft.com/office/drawing/2010/main" val="0"/>
              </a:ext>
            </a:extLst>
          </a:blip>
          <a:srcRect b="3160"/>
          <a:stretch>
            <a:fillRect/>
          </a:stretch>
        </p:blipFill>
        <p:spPr bwMode="auto">
          <a:xfrm>
            <a:off x="0" y="0"/>
            <a:ext cx="12192000"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3429" name="AutoShape 5"/>
          <p:cNvSpPr>
            <a:spLocks noChangeArrowheads="1"/>
          </p:cNvSpPr>
          <p:nvPr/>
        </p:nvSpPr>
        <p:spPr bwMode="auto">
          <a:xfrm>
            <a:off x="82296" y="130494"/>
            <a:ext cx="3750882" cy="893634"/>
          </a:xfrm>
          <a:prstGeom prst="plaque">
            <a:avLst>
              <a:gd name="adj"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600" dirty="0">
                <a:ea typeface="SimHei" panose="02010609060101010101" pitchFamily="49" charset="-122"/>
              </a:rPr>
              <a:t>尼希米记第三章</a:t>
            </a:r>
            <a:endParaRPr lang="zh-TW" altLang="en-US" sz="3600" dirty="0">
              <a:ea typeface="SimHei" panose="02010609060101010101" pitchFamily="49" charset="-122"/>
            </a:endParaRPr>
          </a:p>
        </p:txBody>
      </p:sp>
      <p:sp>
        <p:nvSpPr>
          <p:cNvPr id="103431" name="Rectangle 7"/>
          <p:cNvSpPr>
            <a:spLocks noChangeArrowheads="1"/>
          </p:cNvSpPr>
          <p:nvPr/>
        </p:nvSpPr>
        <p:spPr bwMode="auto">
          <a:xfrm>
            <a:off x="177609" y="1214468"/>
            <a:ext cx="3655569" cy="128016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endParaRPr lang="en-CA" altLang="en-US" sz="2400">
              <a:latin typeface="SimHei" panose="02010609060101010101" pitchFamily="49" charset="-122"/>
              <a:ea typeface="SimHei" panose="02010609060101010101" pitchFamily="49" charset="-122"/>
            </a:endParaRPr>
          </a:p>
        </p:txBody>
      </p:sp>
      <p:sp>
        <p:nvSpPr>
          <p:cNvPr id="103430" name="Rectangle 6"/>
          <p:cNvSpPr>
            <a:spLocks noChangeArrowheads="1"/>
          </p:cNvSpPr>
          <p:nvPr/>
        </p:nvSpPr>
        <p:spPr bwMode="auto">
          <a:xfrm>
            <a:off x="175672" y="1214468"/>
            <a:ext cx="3564129" cy="121951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CN" altLang="en-US" sz="3600" dirty="0">
                <a:latin typeface="SimSun" panose="02010600030101010101" pitchFamily="2" charset="-122"/>
                <a:ea typeface="SimHei" panose="02010609060101010101" pitchFamily="49" charset="-122"/>
              </a:rPr>
              <a:t>十座城门</a:t>
            </a:r>
          </a:p>
          <a:p>
            <a:pPr algn="ctr">
              <a:spcAft>
                <a:spcPct val="20000"/>
              </a:spcAft>
            </a:pPr>
            <a:r>
              <a:rPr lang="zh-CN" altLang="en-US" sz="3600" dirty="0">
                <a:latin typeface="SimSun" panose="02010600030101010101" pitchFamily="2" charset="-122"/>
                <a:ea typeface="SimHei" panose="02010609060101010101" pitchFamily="49" charset="-122"/>
              </a:rPr>
              <a:t>十项属灵经历</a:t>
            </a:r>
            <a:endParaRPr lang="zh-TW" altLang="en-US" sz="3600" dirty="0">
              <a:latin typeface="SimSun" panose="02010600030101010101" pitchFamily="2" charset="-122"/>
              <a:ea typeface="SimHei" panose="02010609060101010101" pitchFamily="49" charset="-122"/>
            </a:endParaRPr>
          </a:p>
        </p:txBody>
      </p:sp>
    </p:spTree>
    <p:extLst>
      <p:ext uri="{BB962C8B-B14F-4D97-AF65-F5344CB8AC3E}">
        <p14:creationId xmlns:p14="http://schemas.microsoft.com/office/powerpoint/2010/main" val="81270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descr="800-Nehemiah 8 Standing Guard">
            <a:extLst>
              <a:ext uri="{FF2B5EF4-FFF2-40B4-BE49-F238E27FC236}">
                <a16:creationId xmlns:a16="http://schemas.microsoft.com/office/drawing/2014/main" id="{73969B2A-213D-4F45-8ACC-A18D236FDD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9156" name="Text Box 4">
            <a:extLst>
              <a:ext uri="{FF2B5EF4-FFF2-40B4-BE49-F238E27FC236}">
                <a16:creationId xmlns:a16="http://schemas.microsoft.com/office/drawing/2014/main" id="{B3822A87-73A4-43D5-8F3F-09164E759C2C}"/>
              </a:ext>
            </a:extLst>
          </p:cNvPr>
          <p:cNvSpPr txBox="1">
            <a:spLocks noChangeArrowheads="1"/>
          </p:cNvSpPr>
          <p:nvPr/>
        </p:nvSpPr>
        <p:spPr bwMode="auto">
          <a:xfrm>
            <a:off x="1524001" y="19051"/>
            <a:ext cx="10518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a:ea typeface="SimSun" panose="02010600030101010101" pitchFamily="2" charset="-122"/>
              </a:rPr>
              <a:t>Chap.4</a:t>
            </a:r>
          </a:p>
        </p:txBody>
      </p:sp>
    </p:spTree>
    <p:extLst>
      <p:ext uri="{BB962C8B-B14F-4D97-AF65-F5344CB8AC3E}">
        <p14:creationId xmlns:p14="http://schemas.microsoft.com/office/powerpoint/2010/main" val="2955001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Rebuilding the Walls of Jerusalem">
            <a:extLst>
              <a:ext uri="{FF2B5EF4-FFF2-40B4-BE49-F238E27FC236}">
                <a16:creationId xmlns:a16="http://schemas.microsoft.com/office/drawing/2014/main" id="{6AF651C0-3E14-46D6-A334-188341469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691" y="0"/>
            <a:ext cx="8079063"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53" name="AutoShape 5">
            <a:extLst>
              <a:ext uri="{FF2B5EF4-FFF2-40B4-BE49-F238E27FC236}">
                <a16:creationId xmlns:a16="http://schemas.microsoft.com/office/drawing/2014/main" id="{E1BA0486-D50B-4DDE-A055-1BAB156EAD99}"/>
              </a:ext>
            </a:extLst>
          </p:cNvPr>
          <p:cNvSpPr>
            <a:spLocks noChangeArrowheads="1"/>
          </p:cNvSpPr>
          <p:nvPr/>
        </p:nvSpPr>
        <p:spPr bwMode="auto">
          <a:xfrm>
            <a:off x="1156529" y="1038225"/>
            <a:ext cx="2851079" cy="1874978"/>
          </a:xfrm>
          <a:prstGeom prst="wedgeRectCallout">
            <a:avLst>
              <a:gd name="adj1" fmla="val 49726"/>
              <a:gd name="adj2" fmla="val 9517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TW" altLang="en-US" sz="3200" b="1" dirty="0">
                <a:ea typeface="SimHei" panose="02010609060101010101" pitchFamily="49" charset="-122"/>
              </a:rPr>
              <a:t>扛抬材料者</a:t>
            </a:r>
          </a:p>
          <a:p>
            <a:pPr algn="ctr"/>
            <a:r>
              <a:rPr lang="zh-TW" altLang="en-US" sz="3200" b="1" dirty="0">
                <a:ea typeface="SimHei" panose="02010609060101010101" pitchFamily="49" charset="-122"/>
              </a:rPr>
              <a:t>一手作工</a:t>
            </a:r>
          </a:p>
          <a:p>
            <a:pPr algn="ctr"/>
            <a:r>
              <a:rPr lang="zh-TW" altLang="en-US" sz="3200" b="1" dirty="0">
                <a:ea typeface="SimHei" panose="02010609060101010101" pitchFamily="49" charset="-122"/>
              </a:rPr>
              <a:t>一手拿兵器</a:t>
            </a:r>
          </a:p>
        </p:txBody>
      </p:sp>
      <p:sp>
        <p:nvSpPr>
          <p:cNvPr id="2054" name="AutoShape 6">
            <a:extLst>
              <a:ext uri="{FF2B5EF4-FFF2-40B4-BE49-F238E27FC236}">
                <a16:creationId xmlns:a16="http://schemas.microsoft.com/office/drawing/2014/main" id="{63D084EA-5F77-4E7F-A6E6-D927D0193E92}"/>
              </a:ext>
            </a:extLst>
          </p:cNvPr>
          <p:cNvSpPr>
            <a:spLocks noChangeArrowheads="1"/>
          </p:cNvSpPr>
          <p:nvPr/>
        </p:nvSpPr>
        <p:spPr bwMode="auto">
          <a:xfrm>
            <a:off x="3854829" y="5624514"/>
            <a:ext cx="2596394" cy="986529"/>
          </a:xfrm>
          <a:prstGeom prst="wedgeRectCallout">
            <a:avLst>
              <a:gd name="adj1" fmla="val 11820"/>
              <a:gd name="adj2" fmla="val -11037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Aft>
                <a:spcPct val="20000"/>
              </a:spcAft>
            </a:pPr>
            <a:r>
              <a:rPr lang="zh-CN" altLang="en-US" sz="3200" dirty="0">
                <a:ea typeface="SimHei" panose="02010609060101010101" pitchFamily="49" charset="-122"/>
              </a:rPr>
              <a:t>修造城墙者</a:t>
            </a:r>
          </a:p>
          <a:p>
            <a:pPr algn="ctr">
              <a:spcAft>
                <a:spcPct val="20000"/>
              </a:spcAft>
            </a:pPr>
            <a:r>
              <a:rPr lang="zh-CN" altLang="en-US" sz="3200" dirty="0">
                <a:ea typeface="SimHei" panose="02010609060101010101" pitchFamily="49" charset="-122"/>
              </a:rPr>
              <a:t>腰间配刀</a:t>
            </a:r>
            <a:endParaRPr lang="zh-TW" altLang="en-US" sz="3200" dirty="0">
              <a:ea typeface="SimHei" panose="02010609060101010101" pitchFamily="49" charset="-122"/>
            </a:endParaRPr>
          </a:p>
        </p:txBody>
      </p:sp>
      <p:sp>
        <p:nvSpPr>
          <p:cNvPr id="2055" name="AutoShape 7">
            <a:extLst>
              <a:ext uri="{FF2B5EF4-FFF2-40B4-BE49-F238E27FC236}">
                <a16:creationId xmlns:a16="http://schemas.microsoft.com/office/drawing/2014/main" id="{8EB487A2-B9BC-4D2B-9A2F-72BE95C96359}"/>
              </a:ext>
            </a:extLst>
          </p:cNvPr>
          <p:cNvSpPr>
            <a:spLocks noChangeArrowheads="1"/>
          </p:cNvSpPr>
          <p:nvPr/>
        </p:nvSpPr>
        <p:spPr bwMode="auto">
          <a:xfrm>
            <a:off x="3854829" y="246957"/>
            <a:ext cx="1743904" cy="679450"/>
          </a:xfrm>
          <a:prstGeom prst="wedgeRectCallout">
            <a:avLst>
              <a:gd name="adj1" fmla="val 63792"/>
              <a:gd name="adj2" fmla="val 10747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Aft>
                <a:spcPct val="20000"/>
              </a:spcAft>
            </a:pPr>
            <a:r>
              <a:rPr lang="zh-TW" altLang="en-US" sz="3200" dirty="0">
                <a:ea typeface="SimHei" panose="02010609060101010101" pitchFamily="49" charset="-122"/>
              </a:rPr>
              <a:t>吹角者</a:t>
            </a:r>
          </a:p>
        </p:txBody>
      </p:sp>
      <p:sp>
        <p:nvSpPr>
          <p:cNvPr id="2056" name="AutoShape 8">
            <a:extLst>
              <a:ext uri="{FF2B5EF4-FFF2-40B4-BE49-F238E27FC236}">
                <a16:creationId xmlns:a16="http://schemas.microsoft.com/office/drawing/2014/main" id="{C7C994DC-54D5-4730-9787-61677CE0F85D}"/>
              </a:ext>
            </a:extLst>
          </p:cNvPr>
          <p:cNvSpPr>
            <a:spLocks noChangeArrowheads="1"/>
          </p:cNvSpPr>
          <p:nvPr/>
        </p:nvSpPr>
        <p:spPr bwMode="auto">
          <a:xfrm>
            <a:off x="109330" y="3061907"/>
            <a:ext cx="1800433" cy="3549136"/>
          </a:xfrm>
          <a:prstGeom prst="wedgeRectCallout">
            <a:avLst>
              <a:gd name="adj1" fmla="val 79449"/>
              <a:gd name="adj2" fmla="val -4142"/>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200" dirty="0">
                <a:ea typeface="SimHei" panose="02010609060101010101" pitchFamily="49" charset="-122"/>
              </a:rPr>
              <a:t>尼希米的仆人</a:t>
            </a:r>
          </a:p>
          <a:p>
            <a:pPr algn="ctr"/>
            <a:r>
              <a:rPr lang="zh-CN" altLang="en-US" sz="3200" dirty="0">
                <a:ea typeface="SimHei" panose="02010609060101010101" pitchFamily="49" charset="-122"/>
              </a:rPr>
              <a:t>一半拿枪、盾牌、弓，穿铠甲</a:t>
            </a:r>
            <a:endParaRPr lang="zh-TW" altLang="en-US" sz="3200" dirty="0">
              <a:ea typeface="SimHei" panose="02010609060101010101" pitchFamily="49" charset="-122"/>
            </a:endParaRPr>
          </a:p>
        </p:txBody>
      </p:sp>
    </p:spTree>
    <p:extLst>
      <p:ext uri="{BB962C8B-B14F-4D97-AF65-F5344CB8AC3E}">
        <p14:creationId xmlns:p14="http://schemas.microsoft.com/office/powerpoint/2010/main" val="2982628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descr="800-Nehemiah 9 Guys Money">
            <a:extLst>
              <a:ext uri="{FF2B5EF4-FFF2-40B4-BE49-F238E27FC236}">
                <a16:creationId xmlns:a16="http://schemas.microsoft.com/office/drawing/2014/main" id="{880145A2-DE26-4512-9896-0CBA3A3931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0181" name="Text Box 5">
            <a:extLst>
              <a:ext uri="{FF2B5EF4-FFF2-40B4-BE49-F238E27FC236}">
                <a16:creationId xmlns:a16="http://schemas.microsoft.com/office/drawing/2014/main" id="{F076FBF1-E58D-4ADE-B674-001112F0F752}"/>
              </a:ext>
            </a:extLst>
          </p:cNvPr>
          <p:cNvSpPr txBox="1">
            <a:spLocks noChangeArrowheads="1"/>
          </p:cNvSpPr>
          <p:nvPr/>
        </p:nvSpPr>
        <p:spPr bwMode="auto">
          <a:xfrm>
            <a:off x="1524001" y="19051"/>
            <a:ext cx="10518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a:solidFill>
                  <a:schemeClr val="bg1"/>
                </a:solidFill>
                <a:ea typeface="SimHei" panose="02010609060101010101" pitchFamily="49" charset="-122"/>
              </a:rPr>
              <a:t>Chap.5</a:t>
            </a:r>
          </a:p>
        </p:txBody>
      </p:sp>
      <p:sp>
        <p:nvSpPr>
          <p:cNvPr id="50182" name="Text Box 6">
            <a:extLst>
              <a:ext uri="{FF2B5EF4-FFF2-40B4-BE49-F238E27FC236}">
                <a16:creationId xmlns:a16="http://schemas.microsoft.com/office/drawing/2014/main" id="{BA1BCDF4-5132-4B9F-9EC7-0CC9A4BCBD0C}"/>
              </a:ext>
            </a:extLst>
          </p:cNvPr>
          <p:cNvSpPr txBox="1">
            <a:spLocks noChangeArrowheads="1"/>
          </p:cNvSpPr>
          <p:nvPr/>
        </p:nvSpPr>
        <p:spPr bwMode="auto">
          <a:xfrm>
            <a:off x="1836856" y="1303277"/>
            <a:ext cx="377539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Aft>
                <a:spcPct val="20000"/>
              </a:spcAft>
            </a:pPr>
            <a:r>
              <a:rPr lang="zh-CN" altLang="en-US" sz="4000" b="1" dirty="0">
                <a:solidFill>
                  <a:srgbClr val="FFFF00"/>
                </a:solidFill>
                <a:ea typeface="SimHei" panose="02010609060101010101" pitchFamily="49" charset="-122"/>
              </a:rPr>
              <a:t>放债取利的</a:t>
            </a:r>
          </a:p>
          <a:p>
            <a:pPr algn="ctr">
              <a:spcAft>
                <a:spcPct val="20000"/>
              </a:spcAft>
            </a:pPr>
            <a:r>
              <a:rPr lang="zh-CN" altLang="en-US" sz="4000" b="1" dirty="0">
                <a:solidFill>
                  <a:srgbClr val="FFFF00"/>
                </a:solidFill>
                <a:ea typeface="SimHei" panose="02010609060101010101" pitchFamily="49" charset="-122"/>
              </a:rPr>
              <a:t>犹大贵胄和官长</a:t>
            </a:r>
            <a:endParaRPr lang="zh-TW" altLang="en-US" sz="4000" b="1" dirty="0">
              <a:solidFill>
                <a:srgbClr val="FFFF00"/>
              </a:solidFill>
              <a:ea typeface="SimHei" panose="02010609060101010101" pitchFamily="49" charset="-122"/>
            </a:endParaRPr>
          </a:p>
        </p:txBody>
      </p:sp>
      <p:sp>
        <p:nvSpPr>
          <p:cNvPr id="50183" name="Line 7">
            <a:extLst>
              <a:ext uri="{FF2B5EF4-FFF2-40B4-BE49-F238E27FC236}">
                <a16:creationId xmlns:a16="http://schemas.microsoft.com/office/drawing/2014/main" id="{8D9AAF60-BF4F-49E1-BA6E-0AA93C2E0364}"/>
              </a:ext>
            </a:extLst>
          </p:cNvPr>
          <p:cNvSpPr>
            <a:spLocks noChangeShapeType="1"/>
          </p:cNvSpPr>
          <p:nvPr/>
        </p:nvSpPr>
        <p:spPr bwMode="auto">
          <a:xfrm flipH="1">
            <a:off x="1794728" y="2831158"/>
            <a:ext cx="762000" cy="8382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84" name="Line 8">
            <a:extLst>
              <a:ext uri="{FF2B5EF4-FFF2-40B4-BE49-F238E27FC236}">
                <a16:creationId xmlns:a16="http://schemas.microsoft.com/office/drawing/2014/main" id="{5C182556-903A-47A7-9BE7-9DD1A44F0186}"/>
              </a:ext>
            </a:extLst>
          </p:cNvPr>
          <p:cNvSpPr>
            <a:spLocks noChangeShapeType="1"/>
          </p:cNvSpPr>
          <p:nvPr/>
        </p:nvSpPr>
        <p:spPr bwMode="auto">
          <a:xfrm>
            <a:off x="4038600" y="2743200"/>
            <a:ext cx="609600" cy="7620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196797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descr="800-Nehemiah 10 Gate Sides Up">
            <a:extLst>
              <a:ext uri="{FF2B5EF4-FFF2-40B4-BE49-F238E27FC236}">
                <a16:creationId xmlns:a16="http://schemas.microsoft.com/office/drawing/2014/main" id="{2766D981-8951-4E29-BE44-64914194F1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8917" name="Rectangle 5">
            <a:extLst>
              <a:ext uri="{FF2B5EF4-FFF2-40B4-BE49-F238E27FC236}">
                <a16:creationId xmlns:a16="http://schemas.microsoft.com/office/drawing/2014/main" id="{48658D12-86F4-4E49-8868-8A2CA0BB9EB1}"/>
              </a:ext>
            </a:extLst>
          </p:cNvPr>
          <p:cNvSpPr>
            <a:spLocks noChangeArrowheads="1"/>
          </p:cNvSpPr>
          <p:nvPr/>
        </p:nvSpPr>
        <p:spPr bwMode="auto">
          <a:xfrm>
            <a:off x="735496" y="4974812"/>
            <a:ext cx="5029199" cy="1817805"/>
          </a:xfrm>
          <a:prstGeom prst="rect">
            <a:avLst/>
          </a:prstGeom>
          <a:solidFill>
            <a:schemeClr val="accent2">
              <a:lumMod val="20000"/>
              <a:lumOff val="80000"/>
              <a:alpha val="80000"/>
            </a:schemeClr>
          </a:solidFill>
          <a:ln w="9525">
            <a:solidFill>
              <a:schemeClr val="tx2"/>
            </a:solidFill>
            <a:miter lim="800000"/>
            <a:headEnd/>
            <a:tailEnd/>
          </a:ln>
          <a:effectLst/>
        </p:spPr>
        <p:txBody>
          <a:bodyPr wrap="square">
            <a:spAutoFit/>
          </a:bodyPr>
          <a:lstStyle/>
          <a:p>
            <a:pPr>
              <a:lnSpc>
                <a:spcPct val="120000"/>
              </a:lnSpc>
            </a:pP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我已经修完了城墙，其中没有破裂之处（那时我还没有安门扇）。</a:t>
            </a: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尼</a:t>
            </a:r>
            <a:r>
              <a:rPr lang="en-US" altLang="zh-CN" sz="3200" b="1" dirty="0">
                <a:solidFill>
                  <a:schemeClr val="bg1"/>
                </a:solidFill>
                <a:ea typeface="SimHei" panose="02010609060101010101" pitchFamily="49" charset="-122"/>
              </a:rPr>
              <a:t>6:1)</a:t>
            </a:r>
            <a:endParaRPr lang="en-US" altLang="zh-TW" sz="3200" b="1" dirty="0">
              <a:solidFill>
                <a:schemeClr val="bg1"/>
              </a:solidFill>
              <a:ea typeface="SimHei" panose="02010609060101010101" pitchFamily="49" charset="-122"/>
            </a:endParaRPr>
          </a:p>
        </p:txBody>
      </p:sp>
      <p:sp>
        <p:nvSpPr>
          <p:cNvPr id="38918" name="Text Box 6">
            <a:extLst>
              <a:ext uri="{FF2B5EF4-FFF2-40B4-BE49-F238E27FC236}">
                <a16:creationId xmlns:a16="http://schemas.microsoft.com/office/drawing/2014/main" id="{ECAD6DAB-4F7B-452B-BFB5-CD10C3D489DF}"/>
              </a:ext>
            </a:extLst>
          </p:cNvPr>
          <p:cNvSpPr txBox="1">
            <a:spLocks noChangeArrowheads="1"/>
          </p:cNvSpPr>
          <p:nvPr/>
        </p:nvSpPr>
        <p:spPr bwMode="auto">
          <a:xfrm>
            <a:off x="182219" y="118442"/>
            <a:ext cx="10518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dirty="0">
                <a:solidFill>
                  <a:schemeClr val="bg1"/>
                </a:solidFill>
                <a:ea typeface="SimHei" panose="02010609060101010101" pitchFamily="49" charset="-122"/>
              </a:rPr>
              <a:t>Chap.6</a:t>
            </a:r>
          </a:p>
        </p:txBody>
      </p:sp>
    </p:spTree>
    <p:extLst>
      <p:ext uri="{BB962C8B-B14F-4D97-AF65-F5344CB8AC3E}">
        <p14:creationId xmlns:p14="http://schemas.microsoft.com/office/powerpoint/2010/main" val="3972505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descr="Newsprint">
            <a:extLst>
              <a:ext uri="{FF2B5EF4-FFF2-40B4-BE49-F238E27FC236}">
                <a16:creationId xmlns:a16="http://schemas.microsoft.com/office/drawing/2014/main" id="{BD84A28E-82F9-45EB-9189-19B550C0C67F}"/>
              </a:ext>
            </a:extLst>
          </p:cNvPr>
          <p:cNvSpPr>
            <a:spLocks noChangeArrowheads="1"/>
          </p:cNvSpPr>
          <p:nvPr/>
        </p:nvSpPr>
        <p:spPr bwMode="auto">
          <a:xfrm>
            <a:off x="26670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a:t>
            </a:r>
          </a:p>
        </p:txBody>
      </p:sp>
      <p:sp>
        <p:nvSpPr>
          <p:cNvPr id="54275" name="Rectangle 3" descr="Newsprint">
            <a:extLst>
              <a:ext uri="{FF2B5EF4-FFF2-40B4-BE49-F238E27FC236}">
                <a16:creationId xmlns:a16="http://schemas.microsoft.com/office/drawing/2014/main" id="{CEEDD4D2-7DE4-4FDC-9799-DDB9925F9E34}"/>
              </a:ext>
            </a:extLst>
          </p:cNvPr>
          <p:cNvSpPr>
            <a:spLocks noChangeArrowheads="1"/>
          </p:cNvSpPr>
          <p:nvPr/>
        </p:nvSpPr>
        <p:spPr bwMode="auto">
          <a:xfrm>
            <a:off x="32766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2</a:t>
            </a:r>
          </a:p>
        </p:txBody>
      </p:sp>
      <p:sp>
        <p:nvSpPr>
          <p:cNvPr id="54276" name="Rectangle 4" descr="Newsprint">
            <a:extLst>
              <a:ext uri="{FF2B5EF4-FFF2-40B4-BE49-F238E27FC236}">
                <a16:creationId xmlns:a16="http://schemas.microsoft.com/office/drawing/2014/main" id="{12233DF8-01B1-419D-AC2E-95B5BDBA40F7}"/>
              </a:ext>
            </a:extLst>
          </p:cNvPr>
          <p:cNvSpPr>
            <a:spLocks noChangeArrowheads="1"/>
          </p:cNvSpPr>
          <p:nvPr/>
        </p:nvSpPr>
        <p:spPr bwMode="auto">
          <a:xfrm>
            <a:off x="38862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3</a:t>
            </a:r>
          </a:p>
        </p:txBody>
      </p:sp>
      <p:sp>
        <p:nvSpPr>
          <p:cNvPr id="54277" name="Rectangle 5" descr="Newsprint">
            <a:extLst>
              <a:ext uri="{FF2B5EF4-FFF2-40B4-BE49-F238E27FC236}">
                <a16:creationId xmlns:a16="http://schemas.microsoft.com/office/drawing/2014/main" id="{56CCA794-6091-474A-9E4C-565E1CBF1F56}"/>
              </a:ext>
            </a:extLst>
          </p:cNvPr>
          <p:cNvSpPr>
            <a:spLocks noChangeArrowheads="1"/>
          </p:cNvSpPr>
          <p:nvPr/>
        </p:nvSpPr>
        <p:spPr bwMode="auto">
          <a:xfrm>
            <a:off x="44958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4</a:t>
            </a:r>
          </a:p>
        </p:txBody>
      </p:sp>
      <p:sp>
        <p:nvSpPr>
          <p:cNvPr id="54278" name="Rectangle 6" descr="Newsprint">
            <a:extLst>
              <a:ext uri="{FF2B5EF4-FFF2-40B4-BE49-F238E27FC236}">
                <a16:creationId xmlns:a16="http://schemas.microsoft.com/office/drawing/2014/main" id="{4CE3C84E-D7D5-4EE4-B396-678B68BD2322}"/>
              </a:ext>
            </a:extLst>
          </p:cNvPr>
          <p:cNvSpPr>
            <a:spLocks noChangeArrowheads="1"/>
          </p:cNvSpPr>
          <p:nvPr/>
        </p:nvSpPr>
        <p:spPr bwMode="auto">
          <a:xfrm>
            <a:off x="51054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5</a:t>
            </a:r>
          </a:p>
        </p:txBody>
      </p:sp>
      <p:sp>
        <p:nvSpPr>
          <p:cNvPr id="54279" name="Rectangle 7" descr="Newsprint">
            <a:extLst>
              <a:ext uri="{FF2B5EF4-FFF2-40B4-BE49-F238E27FC236}">
                <a16:creationId xmlns:a16="http://schemas.microsoft.com/office/drawing/2014/main" id="{5446522E-BC5C-4999-A508-143DF10A5D18}"/>
              </a:ext>
            </a:extLst>
          </p:cNvPr>
          <p:cNvSpPr>
            <a:spLocks noChangeArrowheads="1"/>
          </p:cNvSpPr>
          <p:nvPr/>
        </p:nvSpPr>
        <p:spPr bwMode="auto">
          <a:xfrm>
            <a:off x="57150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6</a:t>
            </a:r>
          </a:p>
        </p:txBody>
      </p:sp>
      <p:sp>
        <p:nvSpPr>
          <p:cNvPr id="54280" name="Rectangle 8" descr="Newsprint">
            <a:extLst>
              <a:ext uri="{FF2B5EF4-FFF2-40B4-BE49-F238E27FC236}">
                <a16:creationId xmlns:a16="http://schemas.microsoft.com/office/drawing/2014/main" id="{504A619B-2F39-40C7-99C5-B80ACC46D939}"/>
              </a:ext>
            </a:extLst>
          </p:cNvPr>
          <p:cNvSpPr>
            <a:spLocks noChangeArrowheads="1"/>
          </p:cNvSpPr>
          <p:nvPr/>
        </p:nvSpPr>
        <p:spPr bwMode="auto">
          <a:xfrm>
            <a:off x="63246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7</a:t>
            </a:r>
          </a:p>
        </p:txBody>
      </p:sp>
      <p:sp>
        <p:nvSpPr>
          <p:cNvPr id="54281" name="Rectangle 9" descr="Newsprint">
            <a:extLst>
              <a:ext uri="{FF2B5EF4-FFF2-40B4-BE49-F238E27FC236}">
                <a16:creationId xmlns:a16="http://schemas.microsoft.com/office/drawing/2014/main" id="{5EB16C13-EF85-41C6-86F4-8AF7A29BAB0D}"/>
              </a:ext>
            </a:extLst>
          </p:cNvPr>
          <p:cNvSpPr>
            <a:spLocks noChangeArrowheads="1"/>
          </p:cNvSpPr>
          <p:nvPr/>
        </p:nvSpPr>
        <p:spPr bwMode="auto">
          <a:xfrm>
            <a:off x="69342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8</a:t>
            </a:r>
          </a:p>
        </p:txBody>
      </p:sp>
      <p:sp>
        <p:nvSpPr>
          <p:cNvPr id="54282" name="Rectangle 10" descr="Newsprint">
            <a:extLst>
              <a:ext uri="{FF2B5EF4-FFF2-40B4-BE49-F238E27FC236}">
                <a16:creationId xmlns:a16="http://schemas.microsoft.com/office/drawing/2014/main" id="{64A54265-58DA-41C9-B20A-884F38A431C6}"/>
              </a:ext>
            </a:extLst>
          </p:cNvPr>
          <p:cNvSpPr>
            <a:spLocks noChangeArrowheads="1"/>
          </p:cNvSpPr>
          <p:nvPr/>
        </p:nvSpPr>
        <p:spPr bwMode="auto">
          <a:xfrm>
            <a:off x="75438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9</a:t>
            </a:r>
          </a:p>
        </p:txBody>
      </p:sp>
      <p:sp>
        <p:nvSpPr>
          <p:cNvPr id="54283" name="Rectangle 11" descr="Newsprint">
            <a:extLst>
              <a:ext uri="{FF2B5EF4-FFF2-40B4-BE49-F238E27FC236}">
                <a16:creationId xmlns:a16="http://schemas.microsoft.com/office/drawing/2014/main" id="{061DFB93-5A6A-4D5F-81FC-5C78C098FB4B}"/>
              </a:ext>
            </a:extLst>
          </p:cNvPr>
          <p:cNvSpPr>
            <a:spLocks noChangeArrowheads="1"/>
          </p:cNvSpPr>
          <p:nvPr/>
        </p:nvSpPr>
        <p:spPr bwMode="auto">
          <a:xfrm>
            <a:off x="81534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10</a:t>
            </a:r>
          </a:p>
        </p:txBody>
      </p:sp>
      <p:sp>
        <p:nvSpPr>
          <p:cNvPr id="54284" name="Rectangle 12" descr="Newsprint">
            <a:extLst>
              <a:ext uri="{FF2B5EF4-FFF2-40B4-BE49-F238E27FC236}">
                <a16:creationId xmlns:a16="http://schemas.microsoft.com/office/drawing/2014/main" id="{70AEFEBD-6EA1-4519-9CA3-BEE485ABE3FB}"/>
              </a:ext>
            </a:extLst>
          </p:cNvPr>
          <p:cNvSpPr>
            <a:spLocks noChangeArrowheads="1"/>
          </p:cNvSpPr>
          <p:nvPr/>
        </p:nvSpPr>
        <p:spPr bwMode="auto">
          <a:xfrm>
            <a:off x="87630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11</a:t>
            </a:r>
          </a:p>
        </p:txBody>
      </p:sp>
      <p:sp>
        <p:nvSpPr>
          <p:cNvPr id="54285" name="Rectangle 13" descr="Newsprint">
            <a:extLst>
              <a:ext uri="{FF2B5EF4-FFF2-40B4-BE49-F238E27FC236}">
                <a16:creationId xmlns:a16="http://schemas.microsoft.com/office/drawing/2014/main" id="{1ED39CBD-547A-4AD1-92BA-9E6C0F88F525}"/>
              </a:ext>
            </a:extLst>
          </p:cNvPr>
          <p:cNvSpPr>
            <a:spLocks noChangeArrowheads="1"/>
          </p:cNvSpPr>
          <p:nvPr/>
        </p:nvSpPr>
        <p:spPr bwMode="auto">
          <a:xfrm>
            <a:off x="9372600" y="1435100"/>
            <a:ext cx="533400" cy="6858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12</a:t>
            </a:r>
          </a:p>
        </p:txBody>
      </p:sp>
      <p:sp>
        <p:nvSpPr>
          <p:cNvPr id="54286" name="Rectangle 14" descr="Recycled paper">
            <a:extLst>
              <a:ext uri="{FF2B5EF4-FFF2-40B4-BE49-F238E27FC236}">
                <a16:creationId xmlns:a16="http://schemas.microsoft.com/office/drawing/2014/main" id="{F6651615-38CD-40F1-AE3C-049D30F719DE}"/>
              </a:ext>
            </a:extLst>
          </p:cNvPr>
          <p:cNvSpPr>
            <a:spLocks noChangeArrowheads="1"/>
          </p:cNvSpPr>
          <p:nvPr/>
        </p:nvSpPr>
        <p:spPr bwMode="auto">
          <a:xfrm>
            <a:off x="26670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尼</a:t>
            </a:r>
          </a:p>
          <a:p>
            <a:pPr algn="ctr"/>
            <a:r>
              <a:rPr lang="zh-TW" altLang="en-US" sz="3200">
                <a:solidFill>
                  <a:schemeClr val="bg1"/>
                </a:solidFill>
                <a:ea typeface="SimHei" panose="02010609060101010101" pitchFamily="49" charset="-122"/>
              </a:rPr>
              <a:t>散</a:t>
            </a:r>
          </a:p>
        </p:txBody>
      </p:sp>
      <p:sp>
        <p:nvSpPr>
          <p:cNvPr id="54287" name="Rectangle 15" descr="Recycled paper">
            <a:extLst>
              <a:ext uri="{FF2B5EF4-FFF2-40B4-BE49-F238E27FC236}">
                <a16:creationId xmlns:a16="http://schemas.microsoft.com/office/drawing/2014/main" id="{F8E3570D-4011-4E2C-85E7-A675A339E922}"/>
              </a:ext>
            </a:extLst>
          </p:cNvPr>
          <p:cNvSpPr>
            <a:spLocks noChangeArrowheads="1"/>
          </p:cNvSpPr>
          <p:nvPr/>
        </p:nvSpPr>
        <p:spPr bwMode="auto">
          <a:xfrm>
            <a:off x="32766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以</a:t>
            </a:r>
          </a:p>
          <a:p>
            <a:pPr algn="ctr"/>
            <a:r>
              <a:rPr lang="zh-TW" altLang="en-US" sz="3200">
                <a:solidFill>
                  <a:schemeClr val="bg1"/>
                </a:solidFill>
                <a:ea typeface="SimHei" panose="02010609060101010101" pitchFamily="49" charset="-122"/>
              </a:rPr>
              <a:t>珥</a:t>
            </a:r>
          </a:p>
        </p:txBody>
      </p:sp>
      <p:sp>
        <p:nvSpPr>
          <p:cNvPr id="54288" name="Rectangle 16" descr="Recycled paper">
            <a:extLst>
              <a:ext uri="{FF2B5EF4-FFF2-40B4-BE49-F238E27FC236}">
                <a16:creationId xmlns:a16="http://schemas.microsoft.com/office/drawing/2014/main" id="{E665E6A3-69C4-4E73-9B93-7CD2D1196AB4}"/>
              </a:ext>
            </a:extLst>
          </p:cNvPr>
          <p:cNvSpPr>
            <a:spLocks noChangeArrowheads="1"/>
          </p:cNvSpPr>
          <p:nvPr/>
        </p:nvSpPr>
        <p:spPr bwMode="auto">
          <a:xfrm>
            <a:off x="38862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西</a:t>
            </a:r>
          </a:p>
          <a:p>
            <a:pPr algn="ctr"/>
            <a:r>
              <a:rPr lang="zh-TW" altLang="en-US" sz="3200">
                <a:solidFill>
                  <a:schemeClr val="bg1"/>
                </a:solidFill>
                <a:ea typeface="SimHei" panose="02010609060101010101" pitchFamily="49" charset="-122"/>
              </a:rPr>
              <a:t>弯</a:t>
            </a:r>
          </a:p>
        </p:txBody>
      </p:sp>
      <p:sp>
        <p:nvSpPr>
          <p:cNvPr id="54289" name="Rectangle 17" descr="Recycled paper">
            <a:extLst>
              <a:ext uri="{FF2B5EF4-FFF2-40B4-BE49-F238E27FC236}">
                <a16:creationId xmlns:a16="http://schemas.microsoft.com/office/drawing/2014/main" id="{118D08DF-28BD-41AD-993E-B60F62A842C7}"/>
              </a:ext>
            </a:extLst>
          </p:cNvPr>
          <p:cNvSpPr>
            <a:spLocks noChangeArrowheads="1"/>
          </p:cNvSpPr>
          <p:nvPr/>
        </p:nvSpPr>
        <p:spPr bwMode="auto">
          <a:xfrm>
            <a:off x="44958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搭</a:t>
            </a:r>
          </a:p>
          <a:p>
            <a:pPr algn="ctr"/>
            <a:r>
              <a:rPr lang="zh-TW" altLang="en-US" sz="3200">
                <a:solidFill>
                  <a:schemeClr val="bg1"/>
                </a:solidFill>
                <a:ea typeface="SimHei" panose="02010609060101010101" pitchFamily="49" charset="-122"/>
              </a:rPr>
              <a:t>模</a:t>
            </a:r>
          </a:p>
          <a:p>
            <a:pPr algn="ctr"/>
            <a:r>
              <a:rPr lang="zh-TW" altLang="en-US" sz="3200">
                <a:solidFill>
                  <a:schemeClr val="bg1"/>
                </a:solidFill>
                <a:ea typeface="SimHei" panose="02010609060101010101" pitchFamily="49" charset="-122"/>
              </a:rPr>
              <a:t>斯</a:t>
            </a:r>
          </a:p>
        </p:txBody>
      </p:sp>
      <p:sp>
        <p:nvSpPr>
          <p:cNvPr id="54290" name="Rectangle 18" descr="Recycled paper">
            <a:extLst>
              <a:ext uri="{FF2B5EF4-FFF2-40B4-BE49-F238E27FC236}">
                <a16:creationId xmlns:a16="http://schemas.microsoft.com/office/drawing/2014/main" id="{7848BBB0-4A57-4AD3-9690-37627B611A95}"/>
              </a:ext>
            </a:extLst>
          </p:cNvPr>
          <p:cNvSpPr>
            <a:spLocks noChangeArrowheads="1"/>
          </p:cNvSpPr>
          <p:nvPr/>
        </p:nvSpPr>
        <p:spPr bwMode="auto">
          <a:xfrm>
            <a:off x="51054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埃</a:t>
            </a:r>
          </a:p>
          <a:p>
            <a:pPr algn="ctr"/>
            <a:r>
              <a:rPr lang="zh-TW" altLang="en-US" sz="3200">
                <a:solidFill>
                  <a:schemeClr val="bg1"/>
                </a:solidFill>
                <a:ea typeface="SimHei" panose="02010609060101010101" pitchFamily="49" charset="-122"/>
              </a:rPr>
              <a:t>波</a:t>
            </a:r>
          </a:p>
        </p:txBody>
      </p:sp>
      <p:sp>
        <p:nvSpPr>
          <p:cNvPr id="54291" name="Rectangle 19" descr="Recycled paper">
            <a:extLst>
              <a:ext uri="{FF2B5EF4-FFF2-40B4-BE49-F238E27FC236}">
                <a16:creationId xmlns:a16="http://schemas.microsoft.com/office/drawing/2014/main" id="{DC417227-3346-421E-AC11-25BAAED537CB}"/>
              </a:ext>
            </a:extLst>
          </p:cNvPr>
          <p:cNvSpPr>
            <a:spLocks noChangeArrowheads="1"/>
          </p:cNvSpPr>
          <p:nvPr/>
        </p:nvSpPr>
        <p:spPr bwMode="auto">
          <a:xfrm>
            <a:off x="57150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以</a:t>
            </a:r>
          </a:p>
          <a:p>
            <a:pPr algn="ctr"/>
            <a:r>
              <a:rPr lang="zh-TW" altLang="en-US" sz="3200">
                <a:solidFill>
                  <a:schemeClr val="bg1"/>
                </a:solidFill>
                <a:ea typeface="SimHei" panose="02010609060101010101" pitchFamily="49" charset="-122"/>
              </a:rPr>
              <a:t>禄</a:t>
            </a:r>
          </a:p>
        </p:txBody>
      </p:sp>
      <p:sp>
        <p:nvSpPr>
          <p:cNvPr id="54292" name="Rectangle 20" descr="Recycled paper">
            <a:extLst>
              <a:ext uri="{FF2B5EF4-FFF2-40B4-BE49-F238E27FC236}">
                <a16:creationId xmlns:a16="http://schemas.microsoft.com/office/drawing/2014/main" id="{13B6D5B9-9679-48CA-9252-BD9FB41C2249}"/>
              </a:ext>
            </a:extLst>
          </p:cNvPr>
          <p:cNvSpPr>
            <a:spLocks noChangeArrowheads="1"/>
          </p:cNvSpPr>
          <p:nvPr/>
        </p:nvSpPr>
        <p:spPr bwMode="auto">
          <a:xfrm>
            <a:off x="63246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提</a:t>
            </a:r>
          </a:p>
          <a:p>
            <a:pPr algn="ctr"/>
            <a:r>
              <a:rPr lang="zh-TW" altLang="en-US" sz="3200">
                <a:solidFill>
                  <a:schemeClr val="bg1"/>
                </a:solidFill>
                <a:ea typeface="SimHei" panose="02010609060101010101" pitchFamily="49" charset="-122"/>
              </a:rPr>
              <a:t>斯</a:t>
            </a:r>
          </a:p>
          <a:p>
            <a:pPr algn="ctr"/>
            <a:r>
              <a:rPr lang="zh-TW" altLang="en-US" sz="3200">
                <a:solidFill>
                  <a:schemeClr val="bg1"/>
                </a:solidFill>
                <a:ea typeface="SimHei" panose="02010609060101010101" pitchFamily="49" charset="-122"/>
              </a:rPr>
              <a:t>利</a:t>
            </a:r>
          </a:p>
        </p:txBody>
      </p:sp>
      <p:sp>
        <p:nvSpPr>
          <p:cNvPr id="54293" name="Rectangle 21" descr="Recycled paper">
            <a:extLst>
              <a:ext uri="{FF2B5EF4-FFF2-40B4-BE49-F238E27FC236}">
                <a16:creationId xmlns:a16="http://schemas.microsoft.com/office/drawing/2014/main" id="{2153A9BD-5F3D-42F6-8DBA-01969550B5A1}"/>
              </a:ext>
            </a:extLst>
          </p:cNvPr>
          <p:cNvSpPr>
            <a:spLocks noChangeArrowheads="1"/>
          </p:cNvSpPr>
          <p:nvPr/>
        </p:nvSpPr>
        <p:spPr bwMode="auto">
          <a:xfrm>
            <a:off x="69342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马</a:t>
            </a:r>
          </a:p>
          <a:p>
            <a:pPr algn="ctr"/>
            <a:r>
              <a:rPr lang="zh-TW" altLang="en-US" sz="3200">
                <a:solidFill>
                  <a:schemeClr val="bg1"/>
                </a:solidFill>
                <a:ea typeface="SimHei" panose="02010609060101010101" pitchFamily="49" charset="-122"/>
              </a:rPr>
              <a:t>西</a:t>
            </a:r>
          </a:p>
          <a:p>
            <a:pPr algn="ctr"/>
            <a:r>
              <a:rPr lang="zh-TW" altLang="en-US" sz="3200">
                <a:solidFill>
                  <a:schemeClr val="bg1"/>
                </a:solidFill>
                <a:ea typeface="SimHei" panose="02010609060101010101" pitchFamily="49" charset="-122"/>
              </a:rPr>
              <a:t>班</a:t>
            </a:r>
          </a:p>
        </p:txBody>
      </p:sp>
      <p:sp>
        <p:nvSpPr>
          <p:cNvPr id="54294" name="Rectangle 22" descr="Recycled paper">
            <a:extLst>
              <a:ext uri="{FF2B5EF4-FFF2-40B4-BE49-F238E27FC236}">
                <a16:creationId xmlns:a16="http://schemas.microsoft.com/office/drawing/2014/main" id="{F818E98D-B2C5-485D-8030-86D52C9CF8FB}"/>
              </a:ext>
            </a:extLst>
          </p:cNvPr>
          <p:cNvSpPr>
            <a:spLocks noChangeArrowheads="1"/>
          </p:cNvSpPr>
          <p:nvPr/>
        </p:nvSpPr>
        <p:spPr bwMode="auto">
          <a:xfrm>
            <a:off x="75438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基</a:t>
            </a:r>
          </a:p>
          <a:p>
            <a:pPr algn="ctr"/>
            <a:r>
              <a:rPr lang="zh-TW" altLang="en-US" sz="3200">
                <a:solidFill>
                  <a:schemeClr val="bg1"/>
                </a:solidFill>
                <a:ea typeface="SimHei" panose="02010609060101010101" pitchFamily="49" charset="-122"/>
              </a:rPr>
              <a:t>斯</a:t>
            </a:r>
          </a:p>
          <a:p>
            <a:pPr algn="ctr"/>
            <a:r>
              <a:rPr lang="zh-TW" altLang="en-US" sz="3200">
                <a:solidFill>
                  <a:schemeClr val="bg1"/>
                </a:solidFill>
                <a:ea typeface="SimHei" panose="02010609060101010101" pitchFamily="49" charset="-122"/>
              </a:rPr>
              <a:t>流</a:t>
            </a:r>
          </a:p>
        </p:txBody>
      </p:sp>
      <p:sp>
        <p:nvSpPr>
          <p:cNvPr id="54295" name="Rectangle 23" descr="Recycled paper">
            <a:extLst>
              <a:ext uri="{FF2B5EF4-FFF2-40B4-BE49-F238E27FC236}">
                <a16:creationId xmlns:a16="http://schemas.microsoft.com/office/drawing/2014/main" id="{1696891A-FA57-4090-92E9-527D852885AE}"/>
              </a:ext>
            </a:extLst>
          </p:cNvPr>
          <p:cNvSpPr>
            <a:spLocks noChangeArrowheads="1"/>
          </p:cNvSpPr>
          <p:nvPr/>
        </p:nvSpPr>
        <p:spPr bwMode="auto">
          <a:xfrm>
            <a:off x="81534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提</a:t>
            </a:r>
          </a:p>
          <a:p>
            <a:pPr algn="ctr"/>
            <a:r>
              <a:rPr lang="zh-TW" altLang="en-US" sz="3200">
                <a:solidFill>
                  <a:schemeClr val="bg1"/>
                </a:solidFill>
                <a:ea typeface="SimHei" panose="02010609060101010101" pitchFamily="49" charset="-122"/>
              </a:rPr>
              <a:t>别</a:t>
            </a:r>
          </a:p>
        </p:txBody>
      </p:sp>
      <p:sp>
        <p:nvSpPr>
          <p:cNvPr id="54296" name="Rectangle 24" descr="Recycled paper">
            <a:extLst>
              <a:ext uri="{FF2B5EF4-FFF2-40B4-BE49-F238E27FC236}">
                <a16:creationId xmlns:a16="http://schemas.microsoft.com/office/drawing/2014/main" id="{378135AE-D61E-4861-BFFC-ACB276F3F5D3}"/>
              </a:ext>
            </a:extLst>
          </p:cNvPr>
          <p:cNvSpPr>
            <a:spLocks noChangeArrowheads="1"/>
          </p:cNvSpPr>
          <p:nvPr/>
        </p:nvSpPr>
        <p:spPr bwMode="auto">
          <a:xfrm>
            <a:off x="87630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细</a:t>
            </a:r>
          </a:p>
          <a:p>
            <a:pPr algn="ctr"/>
            <a:r>
              <a:rPr lang="zh-TW" altLang="en-US" sz="3200">
                <a:solidFill>
                  <a:schemeClr val="bg1"/>
                </a:solidFill>
                <a:ea typeface="SimHei" panose="02010609060101010101" pitchFamily="49" charset="-122"/>
              </a:rPr>
              <a:t>罢</a:t>
            </a:r>
          </a:p>
          <a:p>
            <a:pPr algn="ctr"/>
            <a:r>
              <a:rPr lang="zh-TW" altLang="en-US" sz="3200">
                <a:solidFill>
                  <a:schemeClr val="bg1"/>
                </a:solidFill>
                <a:ea typeface="SimHei" panose="02010609060101010101" pitchFamily="49" charset="-122"/>
              </a:rPr>
              <a:t>特</a:t>
            </a:r>
          </a:p>
        </p:txBody>
      </p:sp>
      <p:sp>
        <p:nvSpPr>
          <p:cNvPr id="54297" name="Rectangle 25" descr="Recycled paper">
            <a:extLst>
              <a:ext uri="{FF2B5EF4-FFF2-40B4-BE49-F238E27FC236}">
                <a16:creationId xmlns:a16="http://schemas.microsoft.com/office/drawing/2014/main" id="{2D9AB058-D077-4E23-A1AD-2EB47695FFBD}"/>
              </a:ext>
            </a:extLst>
          </p:cNvPr>
          <p:cNvSpPr>
            <a:spLocks noChangeArrowheads="1"/>
          </p:cNvSpPr>
          <p:nvPr/>
        </p:nvSpPr>
        <p:spPr bwMode="auto">
          <a:xfrm>
            <a:off x="9372600" y="2197100"/>
            <a:ext cx="533400" cy="1676400"/>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亚</a:t>
            </a:r>
          </a:p>
          <a:p>
            <a:pPr algn="ctr"/>
            <a:r>
              <a:rPr lang="zh-TW" altLang="en-US" sz="3200">
                <a:solidFill>
                  <a:schemeClr val="bg1"/>
                </a:solidFill>
                <a:ea typeface="SimHei" panose="02010609060101010101" pitchFamily="49" charset="-122"/>
              </a:rPr>
              <a:t>达</a:t>
            </a:r>
          </a:p>
        </p:txBody>
      </p:sp>
      <p:sp>
        <p:nvSpPr>
          <p:cNvPr id="54298" name="Rectangle 26" descr="Parchment">
            <a:extLst>
              <a:ext uri="{FF2B5EF4-FFF2-40B4-BE49-F238E27FC236}">
                <a16:creationId xmlns:a16="http://schemas.microsoft.com/office/drawing/2014/main" id="{136D0E81-F6FC-4E88-BD41-C78B7959C772}"/>
              </a:ext>
            </a:extLst>
          </p:cNvPr>
          <p:cNvSpPr>
            <a:spLocks noChangeArrowheads="1"/>
          </p:cNvSpPr>
          <p:nvPr/>
        </p:nvSpPr>
        <p:spPr bwMode="auto">
          <a:xfrm>
            <a:off x="26670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亚</a:t>
            </a:r>
          </a:p>
          <a:p>
            <a:pPr algn="ctr"/>
            <a:r>
              <a:rPr lang="zh-TW" altLang="en-US" sz="3200">
                <a:solidFill>
                  <a:schemeClr val="bg1"/>
                </a:solidFill>
                <a:ea typeface="SimHei" panose="02010609060101010101" pitchFamily="49" charset="-122"/>
              </a:rPr>
              <a:t>笔</a:t>
            </a:r>
          </a:p>
        </p:txBody>
      </p:sp>
      <p:sp>
        <p:nvSpPr>
          <p:cNvPr id="54299" name="Rectangle 27" descr="Parchment">
            <a:extLst>
              <a:ext uri="{FF2B5EF4-FFF2-40B4-BE49-F238E27FC236}">
                <a16:creationId xmlns:a16="http://schemas.microsoft.com/office/drawing/2014/main" id="{DB7316DB-DFC5-4123-AE62-59342690DF37}"/>
              </a:ext>
            </a:extLst>
          </p:cNvPr>
          <p:cNvSpPr>
            <a:spLocks noChangeArrowheads="1"/>
          </p:cNvSpPr>
          <p:nvPr/>
        </p:nvSpPr>
        <p:spPr bwMode="auto">
          <a:xfrm>
            <a:off x="32766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西</a:t>
            </a:r>
          </a:p>
          <a:p>
            <a:pPr algn="ctr"/>
            <a:r>
              <a:rPr lang="zh-TW" altLang="en-US" sz="3200">
                <a:solidFill>
                  <a:schemeClr val="bg1"/>
                </a:solidFill>
                <a:ea typeface="SimHei" panose="02010609060101010101" pitchFamily="49" charset="-122"/>
              </a:rPr>
              <a:t>弗</a:t>
            </a:r>
          </a:p>
        </p:txBody>
      </p:sp>
      <p:sp>
        <p:nvSpPr>
          <p:cNvPr id="54300" name="Rectangle 28" descr="Parchment">
            <a:extLst>
              <a:ext uri="{FF2B5EF4-FFF2-40B4-BE49-F238E27FC236}">
                <a16:creationId xmlns:a16="http://schemas.microsoft.com/office/drawing/2014/main" id="{2624CA8A-D5A0-4B44-88C2-A0321A7AC75E}"/>
              </a:ext>
            </a:extLst>
          </p:cNvPr>
          <p:cNvSpPr>
            <a:spLocks noChangeArrowheads="1"/>
          </p:cNvSpPr>
          <p:nvPr/>
        </p:nvSpPr>
        <p:spPr bwMode="auto">
          <a:xfrm>
            <a:off x="38862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3200">
              <a:solidFill>
                <a:schemeClr val="bg1"/>
              </a:solidFill>
              <a:ea typeface="SimHei" panose="02010609060101010101" pitchFamily="49" charset="-122"/>
            </a:endParaRPr>
          </a:p>
        </p:txBody>
      </p:sp>
      <p:sp>
        <p:nvSpPr>
          <p:cNvPr id="54301" name="Rectangle 29" descr="Parchment">
            <a:extLst>
              <a:ext uri="{FF2B5EF4-FFF2-40B4-BE49-F238E27FC236}">
                <a16:creationId xmlns:a16="http://schemas.microsoft.com/office/drawing/2014/main" id="{D7B0DFFC-812C-4981-96A9-64343F24E34F}"/>
              </a:ext>
            </a:extLst>
          </p:cNvPr>
          <p:cNvSpPr>
            <a:spLocks noChangeArrowheads="1"/>
          </p:cNvSpPr>
          <p:nvPr/>
        </p:nvSpPr>
        <p:spPr bwMode="auto">
          <a:xfrm>
            <a:off x="44958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3200">
              <a:solidFill>
                <a:schemeClr val="bg1"/>
              </a:solidFill>
              <a:ea typeface="SimHei" panose="02010609060101010101" pitchFamily="49" charset="-122"/>
            </a:endParaRPr>
          </a:p>
        </p:txBody>
      </p:sp>
      <p:sp>
        <p:nvSpPr>
          <p:cNvPr id="54302" name="Rectangle 30" descr="Parchment">
            <a:extLst>
              <a:ext uri="{FF2B5EF4-FFF2-40B4-BE49-F238E27FC236}">
                <a16:creationId xmlns:a16="http://schemas.microsoft.com/office/drawing/2014/main" id="{7205072A-9789-49EB-AEA6-F6126539D866}"/>
              </a:ext>
            </a:extLst>
          </p:cNvPr>
          <p:cNvSpPr>
            <a:spLocks noChangeArrowheads="1"/>
          </p:cNvSpPr>
          <p:nvPr/>
        </p:nvSpPr>
        <p:spPr bwMode="auto">
          <a:xfrm>
            <a:off x="51054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3200">
              <a:solidFill>
                <a:schemeClr val="bg1"/>
              </a:solidFill>
              <a:ea typeface="SimHei" panose="02010609060101010101" pitchFamily="49" charset="-122"/>
            </a:endParaRPr>
          </a:p>
        </p:txBody>
      </p:sp>
      <p:sp>
        <p:nvSpPr>
          <p:cNvPr id="54303" name="Rectangle 31" descr="Parchment">
            <a:extLst>
              <a:ext uri="{FF2B5EF4-FFF2-40B4-BE49-F238E27FC236}">
                <a16:creationId xmlns:a16="http://schemas.microsoft.com/office/drawing/2014/main" id="{469B4B4F-C75B-45A2-94B5-7A8808A451D3}"/>
              </a:ext>
            </a:extLst>
          </p:cNvPr>
          <p:cNvSpPr>
            <a:spLocks noChangeArrowheads="1"/>
          </p:cNvSpPr>
          <p:nvPr/>
        </p:nvSpPr>
        <p:spPr bwMode="auto">
          <a:xfrm>
            <a:off x="57150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3200">
              <a:solidFill>
                <a:schemeClr val="bg1"/>
              </a:solidFill>
              <a:ea typeface="SimHei" panose="02010609060101010101" pitchFamily="49" charset="-122"/>
            </a:endParaRPr>
          </a:p>
        </p:txBody>
      </p:sp>
      <p:sp>
        <p:nvSpPr>
          <p:cNvPr id="54304" name="Rectangle 32" descr="Parchment">
            <a:extLst>
              <a:ext uri="{FF2B5EF4-FFF2-40B4-BE49-F238E27FC236}">
                <a16:creationId xmlns:a16="http://schemas.microsoft.com/office/drawing/2014/main" id="{B7F35442-9BEE-46C7-B1D2-4EA400372FDD}"/>
              </a:ext>
            </a:extLst>
          </p:cNvPr>
          <p:cNvSpPr>
            <a:spLocks noChangeArrowheads="1"/>
          </p:cNvSpPr>
          <p:nvPr/>
        </p:nvSpPr>
        <p:spPr bwMode="auto">
          <a:xfrm>
            <a:off x="63246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以</a:t>
            </a:r>
          </a:p>
          <a:p>
            <a:pPr algn="ctr"/>
            <a:r>
              <a:rPr lang="zh-TW" altLang="en-US" sz="3200">
                <a:solidFill>
                  <a:schemeClr val="bg1"/>
                </a:solidFill>
                <a:ea typeface="SimHei" panose="02010609060101010101" pitchFamily="49" charset="-122"/>
              </a:rPr>
              <a:t>他</a:t>
            </a:r>
          </a:p>
          <a:p>
            <a:pPr algn="ctr"/>
            <a:r>
              <a:rPr lang="zh-TW" altLang="en-US" sz="3200">
                <a:solidFill>
                  <a:schemeClr val="bg1"/>
                </a:solidFill>
                <a:ea typeface="SimHei" panose="02010609060101010101" pitchFamily="49" charset="-122"/>
              </a:rPr>
              <a:t>念</a:t>
            </a:r>
          </a:p>
        </p:txBody>
      </p:sp>
      <p:sp>
        <p:nvSpPr>
          <p:cNvPr id="54305" name="Rectangle 33" descr="Parchment">
            <a:extLst>
              <a:ext uri="{FF2B5EF4-FFF2-40B4-BE49-F238E27FC236}">
                <a16:creationId xmlns:a16="http://schemas.microsoft.com/office/drawing/2014/main" id="{FF1DA7C3-FB11-4DFE-B971-F60809FE865D}"/>
              </a:ext>
            </a:extLst>
          </p:cNvPr>
          <p:cNvSpPr>
            <a:spLocks noChangeArrowheads="1"/>
          </p:cNvSpPr>
          <p:nvPr/>
        </p:nvSpPr>
        <p:spPr bwMode="auto">
          <a:xfrm>
            <a:off x="69342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布</a:t>
            </a:r>
          </a:p>
          <a:p>
            <a:pPr algn="ctr"/>
            <a:r>
              <a:rPr lang="zh-TW" altLang="en-US" sz="3200">
                <a:solidFill>
                  <a:schemeClr val="bg1"/>
                </a:solidFill>
                <a:ea typeface="SimHei" panose="02010609060101010101" pitchFamily="49" charset="-122"/>
              </a:rPr>
              <a:t>勒</a:t>
            </a:r>
          </a:p>
        </p:txBody>
      </p:sp>
      <p:sp>
        <p:nvSpPr>
          <p:cNvPr id="54306" name="Rectangle 34" descr="Parchment">
            <a:extLst>
              <a:ext uri="{FF2B5EF4-FFF2-40B4-BE49-F238E27FC236}">
                <a16:creationId xmlns:a16="http://schemas.microsoft.com/office/drawing/2014/main" id="{47FB7A2B-699E-48FE-94B8-F71C5FCFF58B}"/>
              </a:ext>
            </a:extLst>
          </p:cNvPr>
          <p:cNvSpPr>
            <a:spLocks noChangeArrowheads="1"/>
          </p:cNvSpPr>
          <p:nvPr/>
        </p:nvSpPr>
        <p:spPr bwMode="auto">
          <a:xfrm>
            <a:off x="75438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3200">
              <a:solidFill>
                <a:schemeClr val="bg1"/>
              </a:solidFill>
              <a:ea typeface="SimHei" panose="02010609060101010101" pitchFamily="49" charset="-122"/>
            </a:endParaRPr>
          </a:p>
        </p:txBody>
      </p:sp>
      <p:sp>
        <p:nvSpPr>
          <p:cNvPr id="54307" name="Rectangle 35" descr="Parchment">
            <a:extLst>
              <a:ext uri="{FF2B5EF4-FFF2-40B4-BE49-F238E27FC236}">
                <a16:creationId xmlns:a16="http://schemas.microsoft.com/office/drawing/2014/main" id="{5A9D734A-9A92-42D2-BAF8-BB2880BF9D5A}"/>
              </a:ext>
            </a:extLst>
          </p:cNvPr>
          <p:cNvSpPr>
            <a:spLocks noChangeArrowheads="1"/>
          </p:cNvSpPr>
          <p:nvPr/>
        </p:nvSpPr>
        <p:spPr bwMode="auto">
          <a:xfrm>
            <a:off x="81534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3200">
              <a:solidFill>
                <a:schemeClr val="bg1"/>
              </a:solidFill>
              <a:ea typeface="SimHei" panose="02010609060101010101" pitchFamily="49" charset="-122"/>
            </a:endParaRPr>
          </a:p>
        </p:txBody>
      </p:sp>
      <p:sp>
        <p:nvSpPr>
          <p:cNvPr id="54308" name="Rectangle 36" descr="Parchment">
            <a:extLst>
              <a:ext uri="{FF2B5EF4-FFF2-40B4-BE49-F238E27FC236}">
                <a16:creationId xmlns:a16="http://schemas.microsoft.com/office/drawing/2014/main" id="{1D336401-F1AD-480A-9880-25A1EEDA5E6C}"/>
              </a:ext>
            </a:extLst>
          </p:cNvPr>
          <p:cNvSpPr>
            <a:spLocks noChangeArrowheads="1"/>
          </p:cNvSpPr>
          <p:nvPr/>
        </p:nvSpPr>
        <p:spPr bwMode="auto">
          <a:xfrm>
            <a:off x="87630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3200">
              <a:solidFill>
                <a:schemeClr val="bg1"/>
              </a:solidFill>
              <a:ea typeface="SimHei" panose="02010609060101010101" pitchFamily="49" charset="-122"/>
            </a:endParaRPr>
          </a:p>
        </p:txBody>
      </p:sp>
      <p:sp>
        <p:nvSpPr>
          <p:cNvPr id="54309" name="Rectangle 37" descr="Parchment">
            <a:extLst>
              <a:ext uri="{FF2B5EF4-FFF2-40B4-BE49-F238E27FC236}">
                <a16:creationId xmlns:a16="http://schemas.microsoft.com/office/drawing/2014/main" id="{0BBD8ECE-7443-48C2-8B69-3CEF6B162780}"/>
              </a:ext>
            </a:extLst>
          </p:cNvPr>
          <p:cNvSpPr>
            <a:spLocks noChangeArrowheads="1"/>
          </p:cNvSpPr>
          <p:nvPr/>
        </p:nvSpPr>
        <p:spPr bwMode="auto">
          <a:xfrm>
            <a:off x="9372600" y="3949700"/>
            <a:ext cx="533400" cy="167640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3200">
              <a:solidFill>
                <a:schemeClr val="bg1"/>
              </a:solidFill>
              <a:ea typeface="SimHei" panose="02010609060101010101" pitchFamily="49" charset="-122"/>
            </a:endParaRPr>
          </a:p>
        </p:txBody>
      </p:sp>
      <p:sp>
        <p:nvSpPr>
          <p:cNvPr id="54310" name="Rectangle 38" descr="Stationery">
            <a:extLst>
              <a:ext uri="{FF2B5EF4-FFF2-40B4-BE49-F238E27FC236}">
                <a16:creationId xmlns:a16="http://schemas.microsoft.com/office/drawing/2014/main" id="{BE24C4DD-654F-46D0-BA29-CBAF4B809825}"/>
              </a:ext>
            </a:extLst>
          </p:cNvPr>
          <p:cNvSpPr>
            <a:spLocks noChangeArrowheads="1"/>
          </p:cNvSpPr>
          <p:nvPr/>
        </p:nvSpPr>
        <p:spPr bwMode="auto">
          <a:xfrm>
            <a:off x="9982200" y="1435100"/>
            <a:ext cx="533400" cy="685800"/>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13</a:t>
            </a:r>
          </a:p>
        </p:txBody>
      </p:sp>
      <p:sp>
        <p:nvSpPr>
          <p:cNvPr id="54311" name="Rectangle 39" descr="Stationery">
            <a:extLst>
              <a:ext uri="{FF2B5EF4-FFF2-40B4-BE49-F238E27FC236}">
                <a16:creationId xmlns:a16="http://schemas.microsoft.com/office/drawing/2014/main" id="{E67A01F9-B87D-43C8-B79E-0E1EFD888D0A}"/>
              </a:ext>
            </a:extLst>
          </p:cNvPr>
          <p:cNvSpPr>
            <a:spLocks noChangeArrowheads="1"/>
          </p:cNvSpPr>
          <p:nvPr/>
        </p:nvSpPr>
        <p:spPr bwMode="auto">
          <a:xfrm>
            <a:off x="9982200" y="2197100"/>
            <a:ext cx="533400" cy="1676400"/>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闰</a:t>
            </a:r>
          </a:p>
          <a:p>
            <a:pPr algn="ctr"/>
            <a:r>
              <a:rPr lang="zh-TW" altLang="en-US" sz="3200">
                <a:solidFill>
                  <a:schemeClr val="bg1"/>
                </a:solidFill>
                <a:ea typeface="SimHei" panose="02010609060101010101" pitchFamily="49" charset="-122"/>
              </a:rPr>
              <a:t>亚</a:t>
            </a:r>
          </a:p>
          <a:p>
            <a:pPr algn="ctr"/>
            <a:r>
              <a:rPr lang="zh-TW" altLang="en-US" sz="3200">
                <a:solidFill>
                  <a:schemeClr val="bg1"/>
                </a:solidFill>
                <a:ea typeface="SimHei" panose="02010609060101010101" pitchFamily="49" charset="-122"/>
              </a:rPr>
              <a:t>达</a:t>
            </a:r>
          </a:p>
        </p:txBody>
      </p:sp>
      <p:sp>
        <p:nvSpPr>
          <p:cNvPr id="54312" name="Rectangle 40" descr="Stationery">
            <a:extLst>
              <a:ext uri="{FF2B5EF4-FFF2-40B4-BE49-F238E27FC236}">
                <a16:creationId xmlns:a16="http://schemas.microsoft.com/office/drawing/2014/main" id="{DA07CDA1-F168-400D-AC35-6CF378BC3AEA}"/>
              </a:ext>
            </a:extLst>
          </p:cNvPr>
          <p:cNvSpPr>
            <a:spLocks noChangeArrowheads="1"/>
          </p:cNvSpPr>
          <p:nvPr/>
        </p:nvSpPr>
        <p:spPr bwMode="auto">
          <a:xfrm>
            <a:off x="9982200" y="3949700"/>
            <a:ext cx="533400" cy="1676400"/>
          </a:xfrm>
          <a:prstGeom prst="rect">
            <a:avLst/>
          </a:pr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2800">
                <a:solidFill>
                  <a:schemeClr val="bg1"/>
                </a:solidFill>
                <a:ea typeface="SimHei" panose="02010609060101010101" pitchFamily="49" charset="-122"/>
              </a:rPr>
              <a:t>19</a:t>
            </a:r>
          </a:p>
          <a:p>
            <a:pPr algn="ctr"/>
            <a:r>
              <a:rPr lang="zh-TW" altLang="en-US" sz="2800">
                <a:solidFill>
                  <a:schemeClr val="bg1"/>
                </a:solidFill>
                <a:ea typeface="SimHei" panose="02010609060101010101" pitchFamily="49" charset="-122"/>
              </a:rPr>
              <a:t>年</a:t>
            </a:r>
          </a:p>
          <a:p>
            <a:pPr algn="ctr"/>
            <a:r>
              <a:rPr lang="en-US" altLang="zh-TW" sz="2800">
                <a:solidFill>
                  <a:schemeClr val="bg1"/>
                </a:solidFill>
                <a:ea typeface="SimHei" panose="02010609060101010101" pitchFamily="49" charset="-122"/>
              </a:rPr>
              <a:t>7</a:t>
            </a:r>
          </a:p>
          <a:p>
            <a:pPr algn="ctr"/>
            <a:r>
              <a:rPr lang="zh-TW" altLang="en-US" sz="2800">
                <a:solidFill>
                  <a:schemeClr val="bg1"/>
                </a:solidFill>
                <a:ea typeface="SimHei" panose="02010609060101010101" pitchFamily="49" charset="-122"/>
              </a:rPr>
              <a:t>闰</a:t>
            </a:r>
          </a:p>
        </p:txBody>
      </p:sp>
      <p:sp>
        <p:nvSpPr>
          <p:cNvPr id="54313" name="Rectangle 41" descr="Pink tissue paper">
            <a:extLst>
              <a:ext uri="{FF2B5EF4-FFF2-40B4-BE49-F238E27FC236}">
                <a16:creationId xmlns:a16="http://schemas.microsoft.com/office/drawing/2014/main" id="{EC675D69-E9E1-4463-83F9-A77E98229DF9}"/>
              </a:ext>
            </a:extLst>
          </p:cNvPr>
          <p:cNvSpPr>
            <a:spLocks noChangeArrowheads="1"/>
          </p:cNvSpPr>
          <p:nvPr/>
        </p:nvSpPr>
        <p:spPr bwMode="auto">
          <a:xfrm>
            <a:off x="2057400" y="2197100"/>
            <a:ext cx="533400" cy="1676400"/>
          </a:xfrm>
          <a:prstGeom prst="rect">
            <a:avLst/>
          </a:prstGeom>
          <a:blipFill dpi="0" rotWithShape="1">
            <a:blip r:embed="rId6"/>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被</a:t>
            </a:r>
          </a:p>
          <a:p>
            <a:pPr algn="ctr"/>
            <a:r>
              <a:rPr lang="zh-TW" altLang="en-US" sz="3200">
                <a:solidFill>
                  <a:schemeClr val="bg1"/>
                </a:solidFill>
                <a:ea typeface="SimHei" panose="02010609060101010101" pitchFamily="49" charset="-122"/>
              </a:rPr>
              <a:t>掳</a:t>
            </a:r>
          </a:p>
          <a:p>
            <a:pPr algn="ctr"/>
            <a:r>
              <a:rPr lang="zh-TW" altLang="en-US" sz="3200">
                <a:solidFill>
                  <a:schemeClr val="bg1"/>
                </a:solidFill>
                <a:ea typeface="SimHei" panose="02010609060101010101" pitchFamily="49" charset="-122"/>
              </a:rPr>
              <a:t>后</a:t>
            </a:r>
          </a:p>
        </p:txBody>
      </p:sp>
      <p:sp>
        <p:nvSpPr>
          <p:cNvPr id="54314" name="Rectangle 42" descr="Pink tissue paper">
            <a:extLst>
              <a:ext uri="{FF2B5EF4-FFF2-40B4-BE49-F238E27FC236}">
                <a16:creationId xmlns:a16="http://schemas.microsoft.com/office/drawing/2014/main" id="{BE4A8C58-F0CC-4E77-800C-0AB7EAB400C7}"/>
              </a:ext>
            </a:extLst>
          </p:cNvPr>
          <p:cNvSpPr>
            <a:spLocks noChangeArrowheads="1"/>
          </p:cNvSpPr>
          <p:nvPr/>
        </p:nvSpPr>
        <p:spPr bwMode="auto">
          <a:xfrm>
            <a:off x="2057400" y="3949700"/>
            <a:ext cx="533400" cy="1676400"/>
          </a:xfrm>
          <a:prstGeom prst="rect">
            <a:avLst/>
          </a:prstGeom>
          <a:blipFill dpi="0" rotWithShape="1">
            <a:blip r:embed="rId6"/>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a:solidFill>
                  <a:schemeClr val="bg1"/>
                </a:solidFill>
                <a:ea typeface="SimHei" panose="02010609060101010101" pitchFamily="49" charset="-122"/>
              </a:rPr>
              <a:t>被</a:t>
            </a:r>
          </a:p>
          <a:p>
            <a:pPr algn="ctr"/>
            <a:r>
              <a:rPr lang="zh-TW" altLang="en-US" sz="3200">
                <a:solidFill>
                  <a:schemeClr val="bg1"/>
                </a:solidFill>
                <a:ea typeface="SimHei" panose="02010609060101010101" pitchFamily="49" charset="-122"/>
              </a:rPr>
              <a:t>掳</a:t>
            </a:r>
          </a:p>
          <a:p>
            <a:pPr algn="ctr"/>
            <a:r>
              <a:rPr lang="zh-TW" altLang="en-US" sz="3200">
                <a:solidFill>
                  <a:schemeClr val="bg1"/>
                </a:solidFill>
                <a:ea typeface="SimHei" panose="02010609060101010101" pitchFamily="49" charset="-122"/>
              </a:rPr>
              <a:t>前</a:t>
            </a:r>
          </a:p>
        </p:txBody>
      </p:sp>
      <p:sp>
        <p:nvSpPr>
          <p:cNvPr id="54315" name="Rectangle 43" descr="Blue tissue paper">
            <a:extLst>
              <a:ext uri="{FF2B5EF4-FFF2-40B4-BE49-F238E27FC236}">
                <a16:creationId xmlns:a16="http://schemas.microsoft.com/office/drawing/2014/main" id="{BC8ABEF5-112A-4440-85B9-00A895D014E6}"/>
              </a:ext>
            </a:extLst>
          </p:cNvPr>
          <p:cNvSpPr>
            <a:spLocks noChangeArrowheads="1"/>
          </p:cNvSpPr>
          <p:nvPr/>
        </p:nvSpPr>
        <p:spPr bwMode="auto">
          <a:xfrm>
            <a:off x="84582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a:t>
            </a:r>
          </a:p>
        </p:txBody>
      </p:sp>
      <p:sp>
        <p:nvSpPr>
          <p:cNvPr id="54316" name="Rectangle 44" descr="Blue tissue paper">
            <a:extLst>
              <a:ext uri="{FF2B5EF4-FFF2-40B4-BE49-F238E27FC236}">
                <a16:creationId xmlns:a16="http://schemas.microsoft.com/office/drawing/2014/main" id="{06241225-EDA5-4849-8DDE-70B49DBC6C02}"/>
              </a:ext>
            </a:extLst>
          </p:cNvPr>
          <p:cNvSpPr>
            <a:spLocks noChangeArrowheads="1"/>
          </p:cNvSpPr>
          <p:nvPr/>
        </p:nvSpPr>
        <p:spPr bwMode="auto">
          <a:xfrm>
            <a:off x="90678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2</a:t>
            </a:r>
          </a:p>
        </p:txBody>
      </p:sp>
      <p:sp>
        <p:nvSpPr>
          <p:cNvPr id="54317" name="Rectangle 45" descr="Blue tissue paper">
            <a:extLst>
              <a:ext uri="{FF2B5EF4-FFF2-40B4-BE49-F238E27FC236}">
                <a16:creationId xmlns:a16="http://schemas.microsoft.com/office/drawing/2014/main" id="{9F20ABDC-AE51-4396-B7C5-E7FF70676CC6}"/>
              </a:ext>
            </a:extLst>
          </p:cNvPr>
          <p:cNvSpPr>
            <a:spLocks noChangeArrowheads="1"/>
          </p:cNvSpPr>
          <p:nvPr/>
        </p:nvSpPr>
        <p:spPr bwMode="auto">
          <a:xfrm>
            <a:off x="23622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3</a:t>
            </a:r>
          </a:p>
        </p:txBody>
      </p:sp>
      <p:sp>
        <p:nvSpPr>
          <p:cNvPr id="54318" name="Rectangle 46" descr="Blue tissue paper">
            <a:extLst>
              <a:ext uri="{FF2B5EF4-FFF2-40B4-BE49-F238E27FC236}">
                <a16:creationId xmlns:a16="http://schemas.microsoft.com/office/drawing/2014/main" id="{0B87320F-B092-4444-B068-05E20BFD1DEC}"/>
              </a:ext>
            </a:extLst>
          </p:cNvPr>
          <p:cNvSpPr>
            <a:spLocks noChangeArrowheads="1"/>
          </p:cNvSpPr>
          <p:nvPr/>
        </p:nvSpPr>
        <p:spPr bwMode="auto">
          <a:xfrm>
            <a:off x="29718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4</a:t>
            </a:r>
          </a:p>
        </p:txBody>
      </p:sp>
      <p:sp>
        <p:nvSpPr>
          <p:cNvPr id="54319" name="Rectangle 47" descr="Blue tissue paper">
            <a:extLst>
              <a:ext uri="{FF2B5EF4-FFF2-40B4-BE49-F238E27FC236}">
                <a16:creationId xmlns:a16="http://schemas.microsoft.com/office/drawing/2014/main" id="{D3F96072-EA32-4023-A8ED-CC1D6166DDE2}"/>
              </a:ext>
            </a:extLst>
          </p:cNvPr>
          <p:cNvSpPr>
            <a:spLocks noChangeArrowheads="1"/>
          </p:cNvSpPr>
          <p:nvPr/>
        </p:nvSpPr>
        <p:spPr bwMode="auto">
          <a:xfrm>
            <a:off x="35814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5</a:t>
            </a:r>
          </a:p>
        </p:txBody>
      </p:sp>
      <p:sp>
        <p:nvSpPr>
          <p:cNvPr id="54320" name="Rectangle 48" descr="Blue tissue paper">
            <a:extLst>
              <a:ext uri="{FF2B5EF4-FFF2-40B4-BE49-F238E27FC236}">
                <a16:creationId xmlns:a16="http://schemas.microsoft.com/office/drawing/2014/main" id="{B6D0FA9E-9023-48A4-9D05-DE7D8F17511E}"/>
              </a:ext>
            </a:extLst>
          </p:cNvPr>
          <p:cNvSpPr>
            <a:spLocks noChangeArrowheads="1"/>
          </p:cNvSpPr>
          <p:nvPr/>
        </p:nvSpPr>
        <p:spPr bwMode="auto">
          <a:xfrm>
            <a:off x="41910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6</a:t>
            </a:r>
          </a:p>
        </p:txBody>
      </p:sp>
      <p:sp>
        <p:nvSpPr>
          <p:cNvPr id="54321" name="Rectangle 49" descr="Blue tissue paper">
            <a:extLst>
              <a:ext uri="{FF2B5EF4-FFF2-40B4-BE49-F238E27FC236}">
                <a16:creationId xmlns:a16="http://schemas.microsoft.com/office/drawing/2014/main" id="{4F84FF83-F66F-409D-90B5-500B504F2D23}"/>
              </a:ext>
            </a:extLst>
          </p:cNvPr>
          <p:cNvSpPr>
            <a:spLocks noChangeArrowheads="1"/>
          </p:cNvSpPr>
          <p:nvPr/>
        </p:nvSpPr>
        <p:spPr bwMode="auto">
          <a:xfrm>
            <a:off x="48006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7</a:t>
            </a:r>
          </a:p>
        </p:txBody>
      </p:sp>
      <p:sp>
        <p:nvSpPr>
          <p:cNvPr id="54322" name="Rectangle 50" descr="Blue tissue paper">
            <a:extLst>
              <a:ext uri="{FF2B5EF4-FFF2-40B4-BE49-F238E27FC236}">
                <a16:creationId xmlns:a16="http://schemas.microsoft.com/office/drawing/2014/main" id="{EED64AD0-A847-4ED7-80B9-BF25902D4E5E}"/>
              </a:ext>
            </a:extLst>
          </p:cNvPr>
          <p:cNvSpPr>
            <a:spLocks noChangeArrowheads="1"/>
          </p:cNvSpPr>
          <p:nvPr/>
        </p:nvSpPr>
        <p:spPr bwMode="auto">
          <a:xfrm>
            <a:off x="54102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8</a:t>
            </a:r>
          </a:p>
        </p:txBody>
      </p:sp>
      <p:sp>
        <p:nvSpPr>
          <p:cNvPr id="54323" name="Rectangle 51" descr="Blue tissue paper">
            <a:extLst>
              <a:ext uri="{FF2B5EF4-FFF2-40B4-BE49-F238E27FC236}">
                <a16:creationId xmlns:a16="http://schemas.microsoft.com/office/drawing/2014/main" id="{7173CD0F-38A7-4C1E-8F34-6BD78A3A953E}"/>
              </a:ext>
            </a:extLst>
          </p:cNvPr>
          <p:cNvSpPr>
            <a:spLocks noChangeArrowheads="1"/>
          </p:cNvSpPr>
          <p:nvPr/>
        </p:nvSpPr>
        <p:spPr bwMode="auto">
          <a:xfrm>
            <a:off x="60198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9</a:t>
            </a:r>
          </a:p>
        </p:txBody>
      </p:sp>
      <p:sp>
        <p:nvSpPr>
          <p:cNvPr id="54324" name="Rectangle 52" descr="Blue tissue paper">
            <a:extLst>
              <a:ext uri="{FF2B5EF4-FFF2-40B4-BE49-F238E27FC236}">
                <a16:creationId xmlns:a16="http://schemas.microsoft.com/office/drawing/2014/main" id="{DD4F5BF8-7F5D-4E45-A963-EAAEE2FD8018}"/>
              </a:ext>
            </a:extLst>
          </p:cNvPr>
          <p:cNvSpPr>
            <a:spLocks noChangeArrowheads="1"/>
          </p:cNvSpPr>
          <p:nvPr/>
        </p:nvSpPr>
        <p:spPr bwMode="auto">
          <a:xfrm>
            <a:off x="66294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10</a:t>
            </a:r>
          </a:p>
        </p:txBody>
      </p:sp>
      <p:sp>
        <p:nvSpPr>
          <p:cNvPr id="54325" name="Rectangle 53" descr="Blue tissue paper">
            <a:extLst>
              <a:ext uri="{FF2B5EF4-FFF2-40B4-BE49-F238E27FC236}">
                <a16:creationId xmlns:a16="http://schemas.microsoft.com/office/drawing/2014/main" id="{5C3C8ED1-DE94-475C-8146-BF0F6B1051DF}"/>
              </a:ext>
            </a:extLst>
          </p:cNvPr>
          <p:cNvSpPr>
            <a:spLocks noChangeArrowheads="1"/>
          </p:cNvSpPr>
          <p:nvPr/>
        </p:nvSpPr>
        <p:spPr bwMode="auto">
          <a:xfrm>
            <a:off x="72390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11</a:t>
            </a:r>
          </a:p>
        </p:txBody>
      </p:sp>
      <p:sp>
        <p:nvSpPr>
          <p:cNvPr id="54326" name="Rectangle 54" descr="Blue tissue paper">
            <a:extLst>
              <a:ext uri="{FF2B5EF4-FFF2-40B4-BE49-F238E27FC236}">
                <a16:creationId xmlns:a16="http://schemas.microsoft.com/office/drawing/2014/main" id="{5EA816DF-105C-41A9-9E5D-B4EBE533BB75}"/>
              </a:ext>
            </a:extLst>
          </p:cNvPr>
          <p:cNvSpPr>
            <a:spLocks noChangeArrowheads="1"/>
          </p:cNvSpPr>
          <p:nvPr/>
        </p:nvSpPr>
        <p:spPr bwMode="auto">
          <a:xfrm>
            <a:off x="7848600" y="5702300"/>
            <a:ext cx="533400" cy="685800"/>
          </a:xfrm>
          <a:prstGeom prst="rect">
            <a:avLst/>
          </a:prstGeom>
          <a:blipFill dpi="0" rotWithShape="1">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200">
                <a:solidFill>
                  <a:schemeClr val="bg1"/>
                </a:solidFill>
                <a:ea typeface="SimHei" panose="02010609060101010101" pitchFamily="49" charset="-122"/>
              </a:rPr>
              <a:t>12</a:t>
            </a:r>
          </a:p>
        </p:txBody>
      </p:sp>
      <p:sp>
        <p:nvSpPr>
          <p:cNvPr id="54327" name="Text Box 55">
            <a:extLst>
              <a:ext uri="{FF2B5EF4-FFF2-40B4-BE49-F238E27FC236}">
                <a16:creationId xmlns:a16="http://schemas.microsoft.com/office/drawing/2014/main" id="{AB2E6621-1D39-45AE-BAF1-641A001EB4B6}"/>
              </a:ext>
            </a:extLst>
          </p:cNvPr>
          <p:cNvSpPr txBox="1">
            <a:spLocks noChangeArrowheads="1"/>
          </p:cNvSpPr>
          <p:nvPr/>
        </p:nvSpPr>
        <p:spPr bwMode="auto">
          <a:xfrm>
            <a:off x="1222514" y="1485612"/>
            <a:ext cx="141577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3200" b="1" dirty="0">
                <a:ea typeface="SimHei" panose="02010609060101010101" pitchFamily="49" charset="-122"/>
              </a:rPr>
              <a:t>犹太历</a:t>
            </a:r>
          </a:p>
        </p:txBody>
      </p:sp>
      <p:sp>
        <p:nvSpPr>
          <p:cNvPr id="54328" name="Text Box 56">
            <a:extLst>
              <a:ext uri="{FF2B5EF4-FFF2-40B4-BE49-F238E27FC236}">
                <a16:creationId xmlns:a16="http://schemas.microsoft.com/office/drawing/2014/main" id="{17119D81-94C8-42AA-B09D-2039822B6281}"/>
              </a:ext>
            </a:extLst>
          </p:cNvPr>
          <p:cNvSpPr txBox="1">
            <a:spLocks noChangeArrowheads="1"/>
          </p:cNvSpPr>
          <p:nvPr/>
        </p:nvSpPr>
        <p:spPr bwMode="auto">
          <a:xfrm>
            <a:off x="1318697" y="5752812"/>
            <a:ext cx="10054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3200" dirty="0">
                <a:ea typeface="SimHei" panose="02010609060101010101" pitchFamily="49" charset="-122"/>
              </a:rPr>
              <a:t>阳历</a:t>
            </a:r>
          </a:p>
        </p:txBody>
      </p:sp>
      <p:sp>
        <p:nvSpPr>
          <p:cNvPr id="54329" name="Oval 57">
            <a:extLst>
              <a:ext uri="{FF2B5EF4-FFF2-40B4-BE49-F238E27FC236}">
                <a16:creationId xmlns:a16="http://schemas.microsoft.com/office/drawing/2014/main" id="{49180F05-B9DC-4652-84C9-0652004EEF97}"/>
              </a:ext>
            </a:extLst>
          </p:cNvPr>
          <p:cNvSpPr>
            <a:spLocks noChangeArrowheads="1"/>
          </p:cNvSpPr>
          <p:nvPr/>
        </p:nvSpPr>
        <p:spPr bwMode="auto">
          <a:xfrm>
            <a:off x="5715000" y="2273300"/>
            <a:ext cx="533400" cy="15240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solidFill>
                <a:schemeClr val="bg1"/>
              </a:solidFill>
            </a:endParaRPr>
          </a:p>
        </p:txBody>
      </p:sp>
      <p:sp>
        <p:nvSpPr>
          <p:cNvPr id="54330" name="Oval 58">
            <a:extLst>
              <a:ext uri="{FF2B5EF4-FFF2-40B4-BE49-F238E27FC236}">
                <a16:creationId xmlns:a16="http://schemas.microsoft.com/office/drawing/2014/main" id="{73BEC3BA-84FA-4026-877C-083F5EEFBE7D}"/>
              </a:ext>
            </a:extLst>
          </p:cNvPr>
          <p:cNvSpPr>
            <a:spLocks noChangeArrowheads="1"/>
          </p:cNvSpPr>
          <p:nvPr/>
        </p:nvSpPr>
        <p:spPr bwMode="auto">
          <a:xfrm>
            <a:off x="2667000" y="2273300"/>
            <a:ext cx="533400" cy="15240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solidFill>
                <a:schemeClr val="bg1"/>
              </a:solidFill>
            </a:endParaRPr>
          </a:p>
        </p:txBody>
      </p:sp>
      <p:sp>
        <p:nvSpPr>
          <p:cNvPr id="54331" name="AutoShape 59">
            <a:extLst>
              <a:ext uri="{FF2B5EF4-FFF2-40B4-BE49-F238E27FC236}">
                <a16:creationId xmlns:a16="http://schemas.microsoft.com/office/drawing/2014/main" id="{96224D5A-0A20-46DD-8FC3-86E6336044E1}"/>
              </a:ext>
            </a:extLst>
          </p:cNvPr>
          <p:cNvSpPr>
            <a:spLocks noChangeArrowheads="1"/>
          </p:cNvSpPr>
          <p:nvPr/>
        </p:nvSpPr>
        <p:spPr bwMode="auto">
          <a:xfrm>
            <a:off x="1551109" y="190212"/>
            <a:ext cx="1172818" cy="685800"/>
          </a:xfrm>
          <a:prstGeom prst="wedgeRectCallout">
            <a:avLst>
              <a:gd name="adj1" fmla="val 40787"/>
              <a:gd name="adj2" fmla="val 121493"/>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TW" altLang="en-US" sz="2800" dirty="0">
                <a:solidFill>
                  <a:schemeClr val="bg1"/>
                </a:solidFill>
                <a:ea typeface="SimHei" panose="02010609060101010101" pitchFamily="49" charset="-122"/>
              </a:rPr>
              <a:t>被派返国</a:t>
            </a:r>
          </a:p>
        </p:txBody>
      </p:sp>
      <p:sp>
        <p:nvSpPr>
          <p:cNvPr id="54332" name="AutoShape 60">
            <a:extLst>
              <a:ext uri="{FF2B5EF4-FFF2-40B4-BE49-F238E27FC236}">
                <a16:creationId xmlns:a16="http://schemas.microsoft.com/office/drawing/2014/main" id="{AC541DA8-C287-4B00-87E5-F77B671DE44D}"/>
              </a:ext>
            </a:extLst>
          </p:cNvPr>
          <p:cNvSpPr>
            <a:spLocks noChangeArrowheads="1"/>
          </p:cNvSpPr>
          <p:nvPr/>
        </p:nvSpPr>
        <p:spPr bwMode="auto">
          <a:xfrm>
            <a:off x="2854101" y="57563"/>
            <a:ext cx="2594200" cy="1010825"/>
          </a:xfrm>
          <a:prstGeom prst="wedgeRectCallout">
            <a:avLst>
              <a:gd name="adj1" fmla="val 37056"/>
              <a:gd name="adj2" fmla="val 86875"/>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Aft>
                <a:spcPct val="20000"/>
              </a:spcAft>
            </a:pPr>
            <a:r>
              <a:rPr lang="zh-CN" altLang="en-US" sz="2800" dirty="0">
                <a:solidFill>
                  <a:schemeClr val="bg1"/>
                </a:solidFill>
                <a:ea typeface="SimHei" panose="02010609060101010101" pitchFamily="49" charset="-122"/>
              </a:rPr>
              <a:t>抵达耶路撒冷</a:t>
            </a:r>
          </a:p>
          <a:p>
            <a:pPr>
              <a:spcAft>
                <a:spcPct val="20000"/>
              </a:spcAft>
            </a:pPr>
            <a:r>
              <a:rPr lang="en-US" altLang="zh-CN" sz="2800" dirty="0">
                <a:solidFill>
                  <a:schemeClr val="bg1"/>
                </a:solidFill>
                <a:ea typeface="SimHei" panose="02010609060101010101" pitchFamily="49" charset="-122"/>
              </a:rPr>
              <a:t>4</a:t>
            </a:r>
            <a:r>
              <a:rPr lang="zh-CN" altLang="en-US" sz="2800" dirty="0">
                <a:solidFill>
                  <a:schemeClr val="bg1"/>
                </a:solidFill>
                <a:ea typeface="SimHei" panose="02010609060101010101" pitchFamily="49" charset="-122"/>
              </a:rPr>
              <a:t>日：动工建墙</a:t>
            </a:r>
            <a:endParaRPr lang="zh-TW" altLang="en-US" sz="2800" dirty="0">
              <a:solidFill>
                <a:schemeClr val="bg1"/>
              </a:solidFill>
              <a:ea typeface="SimHei" panose="02010609060101010101" pitchFamily="49" charset="-122"/>
            </a:endParaRPr>
          </a:p>
        </p:txBody>
      </p:sp>
      <p:sp>
        <p:nvSpPr>
          <p:cNvPr id="54333" name="AutoShape 61">
            <a:extLst>
              <a:ext uri="{FF2B5EF4-FFF2-40B4-BE49-F238E27FC236}">
                <a16:creationId xmlns:a16="http://schemas.microsoft.com/office/drawing/2014/main" id="{A7EFD944-5A1F-4203-90C0-27F60FBBF083}"/>
              </a:ext>
            </a:extLst>
          </p:cNvPr>
          <p:cNvSpPr>
            <a:spLocks noChangeArrowheads="1"/>
          </p:cNvSpPr>
          <p:nvPr/>
        </p:nvSpPr>
        <p:spPr bwMode="auto">
          <a:xfrm>
            <a:off x="5578474" y="69022"/>
            <a:ext cx="1660525" cy="999366"/>
          </a:xfrm>
          <a:prstGeom prst="wedgeRectCallout">
            <a:avLst>
              <a:gd name="adj1" fmla="val -20322"/>
              <a:gd name="adj2" fmla="val 85358"/>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Aft>
                <a:spcPct val="20000"/>
              </a:spcAft>
            </a:pPr>
            <a:r>
              <a:rPr lang="en-US" altLang="zh-CN" sz="2800" dirty="0">
                <a:solidFill>
                  <a:schemeClr val="bg1"/>
                </a:solidFill>
                <a:ea typeface="SimHei" panose="02010609060101010101" pitchFamily="49" charset="-122"/>
              </a:rPr>
              <a:t>25</a:t>
            </a:r>
            <a:r>
              <a:rPr lang="zh-CN" altLang="en-US" sz="2800" dirty="0">
                <a:solidFill>
                  <a:schemeClr val="bg1"/>
                </a:solidFill>
                <a:ea typeface="SimHei" panose="02010609060101010101" pitchFamily="49" charset="-122"/>
              </a:rPr>
              <a:t>日：</a:t>
            </a:r>
          </a:p>
          <a:p>
            <a:pPr>
              <a:spcAft>
                <a:spcPct val="20000"/>
              </a:spcAft>
            </a:pPr>
            <a:r>
              <a:rPr lang="zh-CN" altLang="en-US" sz="2800" dirty="0">
                <a:solidFill>
                  <a:schemeClr val="bg1"/>
                </a:solidFill>
                <a:ea typeface="SimHei" panose="02010609060101010101" pitchFamily="49" charset="-122"/>
              </a:rPr>
              <a:t>城墙修成</a:t>
            </a:r>
            <a:endParaRPr lang="zh-TW" altLang="en-US" sz="2800" dirty="0">
              <a:solidFill>
                <a:schemeClr val="bg1"/>
              </a:solidFill>
              <a:ea typeface="SimHei" panose="02010609060101010101" pitchFamily="49" charset="-122"/>
            </a:endParaRPr>
          </a:p>
        </p:txBody>
      </p:sp>
      <p:sp>
        <p:nvSpPr>
          <p:cNvPr id="54334" name="AutoShape 62">
            <a:extLst>
              <a:ext uri="{FF2B5EF4-FFF2-40B4-BE49-F238E27FC236}">
                <a16:creationId xmlns:a16="http://schemas.microsoft.com/office/drawing/2014/main" id="{DE2C2971-2344-4731-B4D6-FA9168BEFDF2}"/>
              </a:ext>
            </a:extLst>
          </p:cNvPr>
          <p:cNvSpPr>
            <a:spLocks noChangeArrowheads="1"/>
          </p:cNvSpPr>
          <p:nvPr/>
        </p:nvSpPr>
        <p:spPr bwMode="auto">
          <a:xfrm>
            <a:off x="7340599" y="69022"/>
            <a:ext cx="3300291" cy="1222375"/>
          </a:xfrm>
          <a:prstGeom prst="wedgeRectCallout">
            <a:avLst>
              <a:gd name="adj1" fmla="val -66361"/>
              <a:gd name="adj2" fmla="val 60818"/>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800" dirty="0">
                <a:solidFill>
                  <a:schemeClr val="bg1"/>
                </a:solidFill>
                <a:ea typeface="SimHei" panose="02010609060101010101" pitchFamily="49" charset="-122"/>
              </a:rPr>
              <a:t>1</a:t>
            </a:r>
            <a:r>
              <a:rPr lang="zh-CN" altLang="en-US" sz="2800" dirty="0">
                <a:solidFill>
                  <a:schemeClr val="bg1"/>
                </a:solidFill>
                <a:ea typeface="SimHei" panose="02010609060101010101" pitchFamily="49" charset="-122"/>
              </a:rPr>
              <a:t>日：宣读律法</a:t>
            </a:r>
          </a:p>
          <a:p>
            <a:r>
              <a:rPr lang="en-US" altLang="zh-CN" sz="2800" dirty="0">
                <a:solidFill>
                  <a:schemeClr val="bg1"/>
                </a:solidFill>
                <a:ea typeface="SimHei" panose="02010609060101010101" pitchFamily="49" charset="-122"/>
              </a:rPr>
              <a:t>15-22</a:t>
            </a:r>
            <a:r>
              <a:rPr lang="zh-CN" altLang="en-US" sz="2800" dirty="0">
                <a:solidFill>
                  <a:schemeClr val="bg1"/>
                </a:solidFill>
                <a:ea typeface="SimHei" panose="02010609060101010101" pitchFamily="49" charset="-122"/>
              </a:rPr>
              <a:t>日：守住棚节</a:t>
            </a:r>
          </a:p>
          <a:p>
            <a:r>
              <a:rPr lang="en-US" altLang="zh-CN" sz="2800" dirty="0">
                <a:solidFill>
                  <a:schemeClr val="bg1"/>
                </a:solidFill>
                <a:ea typeface="SimHei" panose="02010609060101010101" pitchFamily="49" charset="-122"/>
              </a:rPr>
              <a:t>24</a:t>
            </a:r>
            <a:r>
              <a:rPr lang="zh-CN" altLang="en-US" sz="2800" dirty="0">
                <a:solidFill>
                  <a:schemeClr val="bg1"/>
                </a:solidFill>
                <a:ea typeface="SimHei" panose="02010609060101010101" pitchFamily="49" charset="-122"/>
              </a:rPr>
              <a:t>日：认罪</a:t>
            </a:r>
            <a:endParaRPr lang="zh-TW" altLang="en-US" sz="2800" dirty="0">
              <a:solidFill>
                <a:schemeClr val="bg1"/>
              </a:solidFill>
              <a:ea typeface="SimHei" panose="02010609060101010101" pitchFamily="49" charset="-122"/>
            </a:endParaRPr>
          </a:p>
        </p:txBody>
      </p:sp>
    </p:spTree>
    <p:extLst>
      <p:ext uri="{BB962C8B-B14F-4D97-AF65-F5344CB8AC3E}">
        <p14:creationId xmlns:p14="http://schemas.microsoft.com/office/powerpoint/2010/main" val="4072734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jerusalemwall-l1">
            <a:extLst>
              <a:ext uri="{FF2B5EF4-FFF2-40B4-BE49-F238E27FC236}">
                <a16:creationId xmlns:a16="http://schemas.microsoft.com/office/drawing/2014/main" id="{2F7FDCC6-56DE-4076-8CCE-4EE186274D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67"/>
            <a:ext cx="9348790" cy="682114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5" name="Text Box 5">
            <a:extLst>
              <a:ext uri="{FF2B5EF4-FFF2-40B4-BE49-F238E27FC236}">
                <a16:creationId xmlns:a16="http://schemas.microsoft.com/office/drawing/2014/main" id="{6C188A52-9511-41AB-ADA7-5987B88D0509}"/>
              </a:ext>
            </a:extLst>
          </p:cNvPr>
          <p:cNvSpPr txBox="1">
            <a:spLocks noChangeArrowheads="1"/>
          </p:cNvSpPr>
          <p:nvPr/>
        </p:nvSpPr>
        <p:spPr bwMode="auto">
          <a:xfrm>
            <a:off x="9405112" y="1366700"/>
            <a:ext cx="265043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6000" dirty="0">
                <a:solidFill>
                  <a:srgbClr val="FFFF00"/>
                </a:solidFill>
                <a:latin typeface="SimHei" panose="02010609060101010101" pitchFamily="49" charset="-122"/>
                <a:ea typeface="SimHei" panose="02010609060101010101" pitchFamily="49" charset="-122"/>
              </a:rPr>
              <a:t>共花了</a:t>
            </a:r>
            <a:r>
              <a:rPr lang="en-US" altLang="zh-CN" sz="6000" dirty="0">
                <a:solidFill>
                  <a:srgbClr val="FFFF00"/>
                </a:solidFill>
                <a:latin typeface="SimHei" panose="02010609060101010101" pitchFamily="49" charset="-122"/>
                <a:ea typeface="SimHei" panose="02010609060101010101" pitchFamily="49" charset="-122"/>
              </a:rPr>
              <a:t>52</a:t>
            </a:r>
            <a:r>
              <a:rPr lang="zh-CN" altLang="en-US" sz="6000" dirty="0">
                <a:solidFill>
                  <a:srgbClr val="FFFF00"/>
                </a:solidFill>
                <a:latin typeface="SimHei" panose="02010609060101010101" pitchFamily="49" charset="-122"/>
                <a:ea typeface="SimHei" panose="02010609060101010101" pitchFamily="49" charset="-122"/>
              </a:rPr>
              <a:t>天，城墙建成。</a:t>
            </a:r>
            <a:endParaRPr lang="zh-TW" altLang="en-US" sz="6000" dirty="0">
              <a:solidFill>
                <a:srgbClr val="FFFF00"/>
              </a:solidFill>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113977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descr="800-Nehemiah 12 Priests on the Wall">
            <a:extLst>
              <a:ext uri="{FF2B5EF4-FFF2-40B4-BE49-F238E27FC236}">
                <a16:creationId xmlns:a16="http://schemas.microsoft.com/office/drawing/2014/main" id="{4A03A5C8-0013-4B21-AD21-40AACA7E51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9942" name="Rectangle 6">
            <a:extLst>
              <a:ext uri="{FF2B5EF4-FFF2-40B4-BE49-F238E27FC236}">
                <a16:creationId xmlns:a16="http://schemas.microsoft.com/office/drawing/2014/main" id="{CDCB4BDB-096A-4156-BEAF-2A5E1AF36DCE}"/>
              </a:ext>
            </a:extLst>
          </p:cNvPr>
          <p:cNvSpPr>
            <a:spLocks noChangeArrowheads="1"/>
          </p:cNvSpPr>
          <p:nvPr/>
        </p:nvSpPr>
        <p:spPr bwMode="auto">
          <a:xfrm>
            <a:off x="4479925" y="5943600"/>
            <a:ext cx="634019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4800" dirty="0">
                <a:solidFill>
                  <a:srgbClr val="FF0000"/>
                </a:solidFill>
                <a:ea typeface="SimHei" panose="02010609060101010101" pitchFamily="49" charset="-122"/>
              </a:rPr>
              <a:t>耶路撒冷城墙告成之礼</a:t>
            </a:r>
            <a:endParaRPr lang="zh-TW" altLang="en-US" sz="4800" dirty="0">
              <a:solidFill>
                <a:srgbClr val="FF0000"/>
              </a:solidFill>
              <a:ea typeface="SimHei" panose="02010609060101010101" pitchFamily="49" charset="-122"/>
            </a:endParaRPr>
          </a:p>
        </p:txBody>
      </p:sp>
      <p:sp>
        <p:nvSpPr>
          <p:cNvPr id="39943" name="AutoShape 7">
            <a:extLst>
              <a:ext uri="{FF2B5EF4-FFF2-40B4-BE49-F238E27FC236}">
                <a16:creationId xmlns:a16="http://schemas.microsoft.com/office/drawing/2014/main" id="{B1AC19C6-9360-46AF-9F2D-CBE5EBE9F87B}"/>
              </a:ext>
            </a:extLst>
          </p:cNvPr>
          <p:cNvSpPr>
            <a:spLocks noChangeArrowheads="1"/>
          </p:cNvSpPr>
          <p:nvPr/>
        </p:nvSpPr>
        <p:spPr bwMode="auto">
          <a:xfrm>
            <a:off x="1849368" y="934278"/>
            <a:ext cx="1669773" cy="632792"/>
          </a:xfrm>
          <a:prstGeom prst="wedgeRectCallout">
            <a:avLst>
              <a:gd name="adj1" fmla="val -45238"/>
              <a:gd name="adj2" fmla="val 103107"/>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TW" altLang="en-US" sz="3200" b="1" dirty="0">
                <a:ea typeface="SimHei" panose="02010609060101010101" pitchFamily="49" charset="-122"/>
              </a:rPr>
              <a:t>以斯拉</a:t>
            </a:r>
          </a:p>
        </p:txBody>
      </p:sp>
      <p:sp>
        <p:nvSpPr>
          <p:cNvPr id="39944" name="AutoShape 8">
            <a:extLst>
              <a:ext uri="{FF2B5EF4-FFF2-40B4-BE49-F238E27FC236}">
                <a16:creationId xmlns:a16="http://schemas.microsoft.com/office/drawing/2014/main" id="{1C8A07D9-7103-46B3-82F3-98E5ED83504E}"/>
              </a:ext>
            </a:extLst>
          </p:cNvPr>
          <p:cNvSpPr>
            <a:spLocks noChangeArrowheads="1"/>
          </p:cNvSpPr>
          <p:nvPr/>
        </p:nvSpPr>
        <p:spPr bwMode="auto">
          <a:xfrm>
            <a:off x="9452113" y="1905000"/>
            <a:ext cx="1669774" cy="632792"/>
          </a:xfrm>
          <a:prstGeom prst="wedgeRectCallout">
            <a:avLst>
              <a:gd name="adj1" fmla="val -41667"/>
              <a:gd name="adj2" fmla="val 98395"/>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TW" altLang="en-US" sz="3200" dirty="0">
                <a:ea typeface="SimHei" panose="02010609060101010101" pitchFamily="49" charset="-122"/>
              </a:rPr>
              <a:t>尼希米</a:t>
            </a:r>
          </a:p>
        </p:txBody>
      </p:sp>
    </p:spTree>
    <p:extLst>
      <p:ext uri="{BB962C8B-B14F-4D97-AF65-F5344CB8AC3E}">
        <p14:creationId xmlns:p14="http://schemas.microsoft.com/office/powerpoint/2010/main" val="321772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jerusalem-in-nehemiahs-time1">
            <a:extLst>
              <a:ext uri="{FF2B5EF4-FFF2-40B4-BE49-F238E27FC236}">
                <a16:creationId xmlns:a16="http://schemas.microsoft.com/office/drawing/2014/main" id="{FFAB61D3-7999-491C-8EF3-DB5E44121B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775" y="912814"/>
            <a:ext cx="2705100" cy="5487987"/>
          </a:xfrm>
          <a:prstGeom prst="rect">
            <a:avLst/>
          </a:prstGeom>
          <a:noFill/>
          <a:extLst>
            <a:ext uri="{909E8E84-426E-40DD-AFC4-6F175D3DCCD1}">
              <a14:hiddenFill xmlns:a14="http://schemas.microsoft.com/office/drawing/2010/main">
                <a:solidFill>
                  <a:srgbClr val="FFFFFF"/>
                </a:solidFill>
              </a14:hiddenFill>
            </a:ext>
          </a:extLst>
        </p:spPr>
      </p:pic>
      <p:sp>
        <p:nvSpPr>
          <p:cNvPr id="41987" name="Text Box 3">
            <a:extLst>
              <a:ext uri="{FF2B5EF4-FFF2-40B4-BE49-F238E27FC236}">
                <a16:creationId xmlns:a16="http://schemas.microsoft.com/office/drawing/2014/main" id="{9B644301-7DB6-4EEF-814A-E2F60C2748EE}"/>
              </a:ext>
            </a:extLst>
          </p:cNvPr>
          <p:cNvSpPr txBox="1">
            <a:spLocks noChangeArrowheads="1"/>
          </p:cNvSpPr>
          <p:nvPr/>
        </p:nvSpPr>
        <p:spPr bwMode="auto">
          <a:xfrm>
            <a:off x="6597617" y="432784"/>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b="1" dirty="0">
                <a:solidFill>
                  <a:srgbClr val="FF0000"/>
                </a:solidFill>
                <a:ea typeface="SimHei" panose="02010609060101010101" pitchFamily="49" charset="-122"/>
              </a:rPr>
              <a:t>羊门</a:t>
            </a:r>
          </a:p>
        </p:txBody>
      </p:sp>
      <p:sp>
        <p:nvSpPr>
          <p:cNvPr id="41988" name="Text Box 4">
            <a:extLst>
              <a:ext uri="{FF2B5EF4-FFF2-40B4-BE49-F238E27FC236}">
                <a16:creationId xmlns:a16="http://schemas.microsoft.com/office/drawing/2014/main" id="{242C5423-84CD-4869-883C-6543C73E8C00}"/>
              </a:ext>
            </a:extLst>
          </p:cNvPr>
          <p:cNvSpPr txBox="1">
            <a:spLocks noChangeArrowheads="1"/>
          </p:cNvSpPr>
          <p:nvPr/>
        </p:nvSpPr>
        <p:spPr bwMode="auto">
          <a:xfrm>
            <a:off x="5292651" y="606753"/>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dirty="0">
                <a:solidFill>
                  <a:srgbClr val="FF0000"/>
                </a:solidFill>
                <a:ea typeface="SimHei" panose="02010609060101010101" pitchFamily="49" charset="-122"/>
              </a:rPr>
              <a:t>鱼门</a:t>
            </a:r>
          </a:p>
        </p:txBody>
      </p:sp>
      <p:sp>
        <p:nvSpPr>
          <p:cNvPr id="41989" name="Text Box 5">
            <a:extLst>
              <a:ext uri="{FF2B5EF4-FFF2-40B4-BE49-F238E27FC236}">
                <a16:creationId xmlns:a16="http://schemas.microsoft.com/office/drawing/2014/main" id="{A8AE466C-3A2F-4748-916D-EB6E2761A86D}"/>
              </a:ext>
            </a:extLst>
          </p:cNvPr>
          <p:cNvSpPr txBox="1">
            <a:spLocks noChangeArrowheads="1"/>
          </p:cNvSpPr>
          <p:nvPr/>
        </p:nvSpPr>
        <p:spPr bwMode="auto">
          <a:xfrm>
            <a:off x="4301495" y="871831"/>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b="1" dirty="0">
                <a:solidFill>
                  <a:srgbClr val="FF0000"/>
                </a:solidFill>
                <a:ea typeface="SimHei" panose="02010609060101010101" pitchFamily="49" charset="-122"/>
              </a:rPr>
              <a:t>古门</a:t>
            </a:r>
          </a:p>
        </p:txBody>
      </p:sp>
      <p:sp>
        <p:nvSpPr>
          <p:cNvPr id="41990" name="Text Box 6">
            <a:extLst>
              <a:ext uri="{FF2B5EF4-FFF2-40B4-BE49-F238E27FC236}">
                <a16:creationId xmlns:a16="http://schemas.microsoft.com/office/drawing/2014/main" id="{3BD6BEAC-5015-429E-A079-5FFEA164765F}"/>
              </a:ext>
            </a:extLst>
          </p:cNvPr>
          <p:cNvSpPr txBox="1">
            <a:spLocks noChangeArrowheads="1"/>
          </p:cNvSpPr>
          <p:nvPr/>
        </p:nvSpPr>
        <p:spPr bwMode="auto">
          <a:xfrm>
            <a:off x="5246131" y="3959486"/>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b="1" dirty="0">
                <a:solidFill>
                  <a:srgbClr val="FF0000"/>
                </a:solidFill>
                <a:ea typeface="SimHei" panose="02010609060101010101" pitchFamily="49" charset="-122"/>
              </a:rPr>
              <a:t>谷门</a:t>
            </a:r>
          </a:p>
        </p:txBody>
      </p:sp>
      <p:sp>
        <p:nvSpPr>
          <p:cNvPr id="41991" name="Text Box 7">
            <a:extLst>
              <a:ext uri="{FF2B5EF4-FFF2-40B4-BE49-F238E27FC236}">
                <a16:creationId xmlns:a16="http://schemas.microsoft.com/office/drawing/2014/main" id="{5BC32DBB-F13A-4C3F-BC5B-D20F35803C93}"/>
              </a:ext>
            </a:extLst>
          </p:cNvPr>
          <p:cNvSpPr txBox="1">
            <a:spLocks noChangeArrowheads="1"/>
          </p:cNvSpPr>
          <p:nvPr/>
        </p:nvSpPr>
        <p:spPr bwMode="auto">
          <a:xfrm>
            <a:off x="5738813" y="6326188"/>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b="1" dirty="0">
                <a:solidFill>
                  <a:srgbClr val="FF0000"/>
                </a:solidFill>
                <a:ea typeface="SimHei" panose="02010609060101010101" pitchFamily="49" charset="-122"/>
              </a:rPr>
              <a:t>粪厂门</a:t>
            </a:r>
          </a:p>
        </p:txBody>
      </p:sp>
      <p:sp>
        <p:nvSpPr>
          <p:cNvPr id="41992" name="Text Box 8">
            <a:extLst>
              <a:ext uri="{FF2B5EF4-FFF2-40B4-BE49-F238E27FC236}">
                <a16:creationId xmlns:a16="http://schemas.microsoft.com/office/drawing/2014/main" id="{0BE072C1-2F13-435C-8696-CA44CC71220D}"/>
              </a:ext>
            </a:extLst>
          </p:cNvPr>
          <p:cNvSpPr txBox="1">
            <a:spLocks noChangeArrowheads="1"/>
          </p:cNvSpPr>
          <p:nvPr/>
        </p:nvSpPr>
        <p:spPr bwMode="auto">
          <a:xfrm>
            <a:off x="7292975" y="5637213"/>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b="1" dirty="0">
                <a:solidFill>
                  <a:srgbClr val="FF0000"/>
                </a:solidFill>
                <a:ea typeface="SimHei" panose="02010609060101010101" pitchFamily="49" charset="-122"/>
              </a:rPr>
              <a:t>泉门</a:t>
            </a:r>
          </a:p>
        </p:txBody>
      </p:sp>
      <p:sp>
        <p:nvSpPr>
          <p:cNvPr id="41993" name="Text Box 9">
            <a:extLst>
              <a:ext uri="{FF2B5EF4-FFF2-40B4-BE49-F238E27FC236}">
                <a16:creationId xmlns:a16="http://schemas.microsoft.com/office/drawing/2014/main" id="{8F76B052-149A-476A-A11D-51DBEB462951}"/>
              </a:ext>
            </a:extLst>
          </p:cNvPr>
          <p:cNvSpPr txBox="1">
            <a:spLocks noChangeArrowheads="1"/>
          </p:cNvSpPr>
          <p:nvPr/>
        </p:nvSpPr>
        <p:spPr bwMode="auto">
          <a:xfrm>
            <a:off x="7324725" y="3986213"/>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b="1" dirty="0">
                <a:solidFill>
                  <a:srgbClr val="FF0000"/>
                </a:solidFill>
                <a:ea typeface="SimHei" panose="02010609060101010101" pitchFamily="49" charset="-122"/>
              </a:rPr>
              <a:t>水门</a:t>
            </a:r>
          </a:p>
        </p:txBody>
      </p:sp>
      <p:sp>
        <p:nvSpPr>
          <p:cNvPr id="41994" name="Text Box 10">
            <a:extLst>
              <a:ext uri="{FF2B5EF4-FFF2-40B4-BE49-F238E27FC236}">
                <a16:creationId xmlns:a16="http://schemas.microsoft.com/office/drawing/2014/main" id="{24BDFE10-E430-47C3-98D6-979E12BB4B54}"/>
              </a:ext>
            </a:extLst>
          </p:cNvPr>
          <p:cNvSpPr txBox="1">
            <a:spLocks noChangeArrowheads="1"/>
          </p:cNvSpPr>
          <p:nvPr/>
        </p:nvSpPr>
        <p:spPr bwMode="auto">
          <a:xfrm>
            <a:off x="5324475" y="3671888"/>
            <a:ext cx="641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a:ea typeface="SimHei" panose="02010609060101010101" pitchFamily="49" charset="-122"/>
              </a:rPr>
              <a:t>炉楼</a:t>
            </a:r>
          </a:p>
        </p:txBody>
      </p:sp>
      <p:sp>
        <p:nvSpPr>
          <p:cNvPr id="41995" name="Text Box 11">
            <a:extLst>
              <a:ext uri="{FF2B5EF4-FFF2-40B4-BE49-F238E27FC236}">
                <a16:creationId xmlns:a16="http://schemas.microsoft.com/office/drawing/2014/main" id="{04299FA6-0F6D-4EB4-AE60-759827F2B8A0}"/>
              </a:ext>
            </a:extLst>
          </p:cNvPr>
          <p:cNvSpPr txBox="1">
            <a:spLocks noChangeArrowheads="1"/>
          </p:cNvSpPr>
          <p:nvPr/>
        </p:nvSpPr>
        <p:spPr bwMode="auto">
          <a:xfrm>
            <a:off x="4142408" y="1701800"/>
            <a:ext cx="54373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dirty="0">
                <a:ea typeface="SimHei" panose="02010609060101010101" pitchFamily="49" charset="-122"/>
              </a:rPr>
              <a:t>宽</a:t>
            </a:r>
          </a:p>
          <a:p>
            <a:r>
              <a:rPr lang="zh-TW" altLang="en-US" sz="2800" dirty="0">
                <a:ea typeface="SimHei" panose="02010609060101010101" pitchFamily="49" charset="-122"/>
              </a:rPr>
              <a:t>墙</a:t>
            </a:r>
          </a:p>
        </p:txBody>
      </p:sp>
      <p:sp>
        <p:nvSpPr>
          <p:cNvPr id="41996" name="Text Box 12">
            <a:extLst>
              <a:ext uri="{FF2B5EF4-FFF2-40B4-BE49-F238E27FC236}">
                <a16:creationId xmlns:a16="http://schemas.microsoft.com/office/drawing/2014/main" id="{EB0DD887-CF7A-405E-8836-4ADAF5885B1E}"/>
              </a:ext>
            </a:extLst>
          </p:cNvPr>
          <p:cNvSpPr txBox="1">
            <a:spLocks noChangeArrowheads="1"/>
          </p:cNvSpPr>
          <p:nvPr/>
        </p:nvSpPr>
        <p:spPr bwMode="auto">
          <a:xfrm>
            <a:off x="6356817" y="-24901"/>
            <a:ext cx="162095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dirty="0">
                <a:ea typeface="SimHei" panose="02010609060101010101" pitchFamily="49" charset="-122"/>
              </a:rPr>
              <a:t>哈米亚楼</a:t>
            </a:r>
          </a:p>
        </p:txBody>
      </p:sp>
      <p:sp>
        <p:nvSpPr>
          <p:cNvPr id="41997" name="Text Box 13">
            <a:extLst>
              <a:ext uri="{FF2B5EF4-FFF2-40B4-BE49-F238E27FC236}">
                <a16:creationId xmlns:a16="http://schemas.microsoft.com/office/drawing/2014/main" id="{3AFCDC66-20C8-44FE-A912-1F12AA83F55A}"/>
              </a:ext>
            </a:extLst>
          </p:cNvPr>
          <p:cNvSpPr txBox="1">
            <a:spLocks noChangeArrowheads="1"/>
          </p:cNvSpPr>
          <p:nvPr/>
        </p:nvSpPr>
        <p:spPr bwMode="auto">
          <a:xfrm>
            <a:off x="4574505" y="87971"/>
            <a:ext cx="162095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dirty="0">
                <a:ea typeface="SimHei" panose="02010609060101010101" pitchFamily="49" charset="-122"/>
              </a:rPr>
              <a:t>哈楠业楼</a:t>
            </a:r>
          </a:p>
        </p:txBody>
      </p:sp>
      <p:sp>
        <p:nvSpPr>
          <p:cNvPr id="41998" name="Line 14">
            <a:extLst>
              <a:ext uri="{FF2B5EF4-FFF2-40B4-BE49-F238E27FC236}">
                <a16:creationId xmlns:a16="http://schemas.microsoft.com/office/drawing/2014/main" id="{DB189314-E045-4634-9C20-5CBE79A29275}"/>
              </a:ext>
            </a:extLst>
          </p:cNvPr>
          <p:cNvSpPr>
            <a:spLocks noChangeShapeType="1"/>
          </p:cNvSpPr>
          <p:nvPr/>
        </p:nvSpPr>
        <p:spPr bwMode="auto">
          <a:xfrm flipH="1">
            <a:off x="6718301" y="4216401"/>
            <a:ext cx="600075" cy="104775"/>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999" name="Line 15">
            <a:extLst>
              <a:ext uri="{FF2B5EF4-FFF2-40B4-BE49-F238E27FC236}">
                <a16:creationId xmlns:a16="http://schemas.microsoft.com/office/drawing/2014/main" id="{073856CB-6C82-476E-A98D-AF48D896E198}"/>
              </a:ext>
            </a:extLst>
          </p:cNvPr>
          <p:cNvSpPr>
            <a:spLocks noChangeShapeType="1"/>
          </p:cNvSpPr>
          <p:nvPr/>
        </p:nvSpPr>
        <p:spPr bwMode="auto">
          <a:xfrm flipV="1">
            <a:off x="6083300" y="3997325"/>
            <a:ext cx="361950" cy="190500"/>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0" name="Line 16">
            <a:extLst>
              <a:ext uri="{FF2B5EF4-FFF2-40B4-BE49-F238E27FC236}">
                <a16:creationId xmlns:a16="http://schemas.microsoft.com/office/drawing/2014/main" id="{9CD39079-082E-4265-8444-B28705DA3197}"/>
              </a:ext>
            </a:extLst>
          </p:cNvPr>
          <p:cNvSpPr>
            <a:spLocks noChangeShapeType="1"/>
          </p:cNvSpPr>
          <p:nvPr/>
        </p:nvSpPr>
        <p:spPr bwMode="auto">
          <a:xfrm flipH="1" flipV="1">
            <a:off x="6726238" y="5627689"/>
            <a:ext cx="620712" cy="193675"/>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1" name="Line 17">
            <a:extLst>
              <a:ext uri="{FF2B5EF4-FFF2-40B4-BE49-F238E27FC236}">
                <a16:creationId xmlns:a16="http://schemas.microsoft.com/office/drawing/2014/main" id="{C7106BEE-1D87-47AD-95D0-4484225910F3}"/>
              </a:ext>
            </a:extLst>
          </p:cNvPr>
          <p:cNvSpPr>
            <a:spLocks noChangeShapeType="1"/>
          </p:cNvSpPr>
          <p:nvPr/>
        </p:nvSpPr>
        <p:spPr bwMode="auto">
          <a:xfrm flipV="1">
            <a:off x="6418264" y="6153151"/>
            <a:ext cx="90487" cy="220663"/>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2" name="Line 18">
            <a:extLst>
              <a:ext uri="{FF2B5EF4-FFF2-40B4-BE49-F238E27FC236}">
                <a16:creationId xmlns:a16="http://schemas.microsoft.com/office/drawing/2014/main" id="{7188DA0E-6D52-4EAE-8A1F-BEF56F366B8A}"/>
              </a:ext>
            </a:extLst>
          </p:cNvPr>
          <p:cNvSpPr>
            <a:spLocks noChangeShapeType="1"/>
          </p:cNvSpPr>
          <p:nvPr/>
        </p:nvSpPr>
        <p:spPr bwMode="auto">
          <a:xfrm flipV="1">
            <a:off x="5907089" y="3813176"/>
            <a:ext cx="255587" cy="539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3" name="Line 19">
            <a:extLst>
              <a:ext uri="{FF2B5EF4-FFF2-40B4-BE49-F238E27FC236}">
                <a16:creationId xmlns:a16="http://schemas.microsoft.com/office/drawing/2014/main" id="{AF42E4B5-7A09-479E-B2AD-5A2495EAB331}"/>
              </a:ext>
            </a:extLst>
          </p:cNvPr>
          <p:cNvSpPr>
            <a:spLocks noChangeShapeType="1"/>
          </p:cNvSpPr>
          <p:nvPr/>
        </p:nvSpPr>
        <p:spPr bwMode="auto">
          <a:xfrm>
            <a:off x="6584951" y="533401"/>
            <a:ext cx="15875" cy="536575"/>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4" name="Line 20">
            <a:extLst>
              <a:ext uri="{FF2B5EF4-FFF2-40B4-BE49-F238E27FC236}">
                <a16:creationId xmlns:a16="http://schemas.microsoft.com/office/drawing/2014/main" id="{452E7EB1-B5EE-49B5-BD38-016D40DFF80C}"/>
              </a:ext>
            </a:extLst>
          </p:cNvPr>
          <p:cNvSpPr>
            <a:spLocks noChangeShapeType="1"/>
          </p:cNvSpPr>
          <p:nvPr/>
        </p:nvSpPr>
        <p:spPr bwMode="auto">
          <a:xfrm flipH="1">
            <a:off x="6750050" y="908051"/>
            <a:ext cx="65088" cy="188913"/>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5" name="Line 21">
            <a:extLst>
              <a:ext uri="{FF2B5EF4-FFF2-40B4-BE49-F238E27FC236}">
                <a16:creationId xmlns:a16="http://schemas.microsoft.com/office/drawing/2014/main" id="{8A9880EF-E1B0-46E0-846B-0765BB7CFC94}"/>
              </a:ext>
            </a:extLst>
          </p:cNvPr>
          <p:cNvSpPr>
            <a:spLocks noChangeShapeType="1"/>
          </p:cNvSpPr>
          <p:nvPr/>
        </p:nvSpPr>
        <p:spPr bwMode="auto">
          <a:xfrm>
            <a:off x="5922964" y="533401"/>
            <a:ext cx="136525" cy="582613"/>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6" name="Line 22">
            <a:extLst>
              <a:ext uri="{FF2B5EF4-FFF2-40B4-BE49-F238E27FC236}">
                <a16:creationId xmlns:a16="http://schemas.microsoft.com/office/drawing/2014/main" id="{B81988C5-913C-47B7-8C90-A325910D564B}"/>
              </a:ext>
            </a:extLst>
          </p:cNvPr>
          <p:cNvSpPr>
            <a:spLocks noChangeShapeType="1"/>
          </p:cNvSpPr>
          <p:nvPr/>
        </p:nvSpPr>
        <p:spPr bwMode="auto">
          <a:xfrm>
            <a:off x="5822950" y="1039813"/>
            <a:ext cx="71438" cy="177800"/>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7" name="Line 23">
            <a:extLst>
              <a:ext uri="{FF2B5EF4-FFF2-40B4-BE49-F238E27FC236}">
                <a16:creationId xmlns:a16="http://schemas.microsoft.com/office/drawing/2014/main" id="{8CBF742A-40ED-481F-A4C0-4D76757A590E}"/>
              </a:ext>
            </a:extLst>
          </p:cNvPr>
          <p:cNvSpPr>
            <a:spLocks noChangeShapeType="1"/>
          </p:cNvSpPr>
          <p:nvPr/>
        </p:nvSpPr>
        <p:spPr bwMode="auto">
          <a:xfrm>
            <a:off x="4897439" y="1282700"/>
            <a:ext cx="46037" cy="249238"/>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42008" name="Text Box 24">
            <a:extLst>
              <a:ext uri="{FF2B5EF4-FFF2-40B4-BE49-F238E27FC236}">
                <a16:creationId xmlns:a16="http://schemas.microsoft.com/office/drawing/2014/main" id="{73905FFA-D5D5-449C-82F9-1ECE4A6652D1}"/>
              </a:ext>
            </a:extLst>
          </p:cNvPr>
          <p:cNvSpPr txBox="1">
            <a:spLocks noChangeArrowheads="1"/>
          </p:cNvSpPr>
          <p:nvPr/>
        </p:nvSpPr>
        <p:spPr bwMode="auto">
          <a:xfrm>
            <a:off x="7389813" y="775098"/>
            <a:ext cx="198002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solidFill>
                  <a:srgbClr val="FF0000"/>
                </a:solidFill>
                <a:ea typeface="SimHei" panose="02010609060101010101" pitchFamily="49" charset="-122"/>
              </a:rPr>
              <a:t>哈米弗甲门</a:t>
            </a:r>
            <a:endParaRPr lang="zh-TW" altLang="en-US" sz="2800" b="1" dirty="0">
              <a:solidFill>
                <a:srgbClr val="FF0000"/>
              </a:solidFill>
              <a:ea typeface="SimHei" panose="02010609060101010101" pitchFamily="49" charset="-122"/>
            </a:endParaRPr>
          </a:p>
        </p:txBody>
      </p:sp>
      <p:sp>
        <p:nvSpPr>
          <p:cNvPr id="42009" name="Line 25">
            <a:extLst>
              <a:ext uri="{FF2B5EF4-FFF2-40B4-BE49-F238E27FC236}">
                <a16:creationId xmlns:a16="http://schemas.microsoft.com/office/drawing/2014/main" id="{D52AC13D-1156-4EF6-811F-1F7798050FD9}"/>
              </a:ext>
            </a:extLst>
          </p:cNvPr>
          <p:cNvSpPr>
            <a:spLocks noChangeShapeType="1"/>
          </p:cNvSpPr>
          <p:nvPr/>
        </p:nvSpPr>
        <p:spPr bwMode="auto">
          <a:xfrm flipH="1">
            <a:off x="7153275" y="1128713"/>
            <a:ext cx="300038" cy="239712"/>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0" name="Text Box 26">
            <a:extLst>
              <a:ext uri="{FF2B5EF4-FFF2-40B4-BE49-F238E27FC236}">
                <a16:creationId xmlns:a16="http://schemas.microsoft.com/office/drawing/2014/main" id="{4ED59C2F-FC1F-46AC-9B2D-1AA335E9272D}"/>
              </a:ext>
            </a:extLst>
          </p:cNvPr>
          <p:cNvSpPr txBox="1">
            <a:spLocks noChangeArrowheads="1"/>
          </p:cNvSpPr>
          <p:nvPr/>
        </p:nvSpPr>
        <p:spPr bwMode="auto">
          <a:xfrm>
            <a:off x="7858125" y="1474788"/>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b="1" dirty="0">
                <a:solidFill>
                  <a:srgbClr val="FF0000"/>
                </a:solidFill>
                <a:ea typeface="SimHei" panose="02010609060101010101" pitchFamily="49" charset="-122"/>
              </a:rPr>
              <a:t>东门</a:t>
            </a:r>
          </a:p>
        </p:txBody>
      </p:sp>
      <p:sp>
        <p:nvSpPr>
          <p:cNvPr id="42011" name="Line 27">
            <a:extLst>
              <a:ext uri="{FF2B5EF4-FFF2-40B4-BE49-F238E27FC236}">
                <a16:creationId xmlns:a16="http://schemas.microsoft.com/office/drawing/2014/main" id="{A094A4BC-1AC7-4BC4-9A15-F3725216C830}"/>
              </a:ext>
            </a:extLst>
          </p:cNvPr>
          <p:cNvSpPr>
            <a:spLocks noChangeShapeType="1"/>
          </p:cNvSpPr>
          <p:nvPr/>
        </p:nvSpPr>
        <p:spPr bwMode="auto">
          <a:xfrm flipH="1">
            <a:off x="7215189" y="1701800"/>
            <a:ext cx="706437" cy="173038"/>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2" name="Text Box 28">
            <a:extLst>
              <a:ext uri="{FF2B5EF4-FFF2-40B4-BE49-F238E27FC236}">
                <a16:creationId xmlns:a16="http://schemas.microsoft.com/office/drawing/2014/main" id="{75720396-B767-4B53-AA94-9D59545D87AF}"/>
              </a:ext>
            </a:extLst>
          </p:cNvPr>
          <p:cNvSpPr txBox="1">
            <a:spLocks noChangeArrowheads="1"/>
          </p:cNvSpPr>
          <p:nvPr/>
        </p:nvSpPr>
        <p:spPr bwMode="auto">
          <a:xfrm>
            <a:off x="5800725" y="1484313"/>
            <a:ext cx="641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a:ea typeface="SimHei" panose="02010609060101010101" pitchFamily="49" charset="-122"/>
              </a:rPr>
              <a:t>圣殿</a:t>
            </a:r>
          </a:p>
        </p:txBody>
      </p:sp>
      <p:sp>
        <p:nvSpPr>
          <p:cNvPr id="42013" name="Line 29">
            <a:extLst>
              <a:ext uri="{FF2B5EF4-FFF2-40B4-BE49-F238E27FC236}">
                <a16:creationId xmlns:a16="http://schemas.microsoft.com/office/drawing/2014/main" id="{68684E38-8A30-4CDD-89F6-3B9EDD2AC373}"/>
              </a:ext>
            </a:extLst>
          </p:cNvPr>
          <p:cNvSpPr>
            <a:spLocks noChangeShapeType="1"/>
          </p:cNvSpPr>
          <p:nvPr/>
        </p:nvSpPr>
        <p:spPr bwMode="auto">
          <a:xfrm>
            <a:off x="6340475" y="1825625"/>
            <a:ext cx="95250" cy="904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4" name="Text Box 30">
            <a:extLst>
              <a:ext uri="{FF2B5EF4-FFF2-40B4-BE49-F238E27FC236}">
                <a16:creationId xmlns:a16="http://schemas.microsoft.com/office/drawing/2014/main" id="{5FC8B40C-1FE3-404C-B757-931CDB5553FD}"/>
              </a:ext>
            </a:extLst>
          </p:cNvPr>
          <p:cNvSpPr txBox="1">
            <a:spLocks noChangeArrowheads="1"/>
          </p:cNvSpPr>
          <p:nvPr/>
        </p:nvSpPr>
        <p:spPr bwMode="auto">
          <a:xfrm>
            <a:off x="7727950" y="2279651"/>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800" b="1" dirty="0">
                <a:solidFill>
                  <a:srgbClr val="FF0000"/>
                </a:solidFill>
                <a:ea typeface="SimHei" panose="02010609060101010101" pitchFamily="49" charset="-122"/>
              </a:rPr>
              <a:t>马门</a:t>
            </a:r>
          </a:p>
        </p:txBody>
      </p:sp>
      <p:sp>
        <p:nvSpPr>
          <p:cNvPr id="42015" name="Line 31">
            <a:extLst>
              <a:ext uri="{FF2B5EF4-FFF2-40B4-BE49-F238E27FC236}">
                <a16:creationId xmlns:a16="http://schemas.microsoft.com/office/drawing/2014/main" id="{FE92E89F-8ECD-48F0-8A74-7E90394CDCF1}"/>
              </a:ext>
            </a:extLst>
          </p:cNvPr>
          <p:cNvSpPr>
            <a:spLocks noChangeShapeType="1"/>
          </p:cNvSpPr>
          <p:nvPr/>
        </p:nvSpPr>
        <p:spPr bwMode="auto">
          <a:xfrm>
            <a:off x="7240589" y="2359025"/>
            <a:ext cx="477837" cy="84138"/>
          </a:xfrm>
          <a:prstGeom prst="line">
            <a:avLst/>
          </a:prstGeom>
          <a:noFill/>
          <a:ln w="285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0" name="Freeform 36">
            <a:extLst>
              <a:ext uri="{FF2B5EF4-FFF2-40B4-BE49-F238E27FC236}">
                <a16:creationId xmlns:a16="http://schemas.microsoft.com/office/drawing/2014/main" id="{05D590A9-C30B-41C0-B150-B79F2A874266}"/>
              </a:ext>
            </a:extLst>
          </p:cNvPr>
          <p:cNvSpPr>
            <a:spLocks/>
          </p:cNvSpPr>
          <p:nvPr/>
        </p:nvSpPr>
        <p:spPr bwMode="auto">
          <a:xfrm>
            <a:off x="6261100" y="4073526"/>
            <a:ext cx="444500" cy="1641475"/>
          </a:xfrm>
          <a:custGeom>
            <a:avLst/>
            <a:gdLst>
              <a:gd name="T0" fmla="*/ 91 w 280"/>
              <a:gd name="T1" fmla="*/ 0 h 1034"/>
              <a:gd name="T2" fmla="*/ 8 w 280"/>
              <a:gd name="T3" fmla="*/ 356 h 1034"/>
              <a:gd name="T4" fmla="*/ 40 w 280"/>
              <a:gd name="T5" fmla="*/ 682 h 1034"/>
              <a:gd name="T6" fmla="*/ 101 w 280"/>
              <a:gd name="T7" fmla="*/ 852 h 1034"/>
              <a:gd name="T8" fmla="*/ 158 w 280"/>
              <a:gd name="T9" fmla="*/ 988 h 1034"/>
              <a:gd name="T10" fmla="*/ 280 w 280"/>
              <a:gd name="T11" fmla="*/ 1034 h 1034"/>
            </a:gdLst>
            <a:ahLst/>
            <a:cxnLst>
              <a:cxn ang="0">
                <a:pos x="T0" y="T1"/>
              </a:cxn>
              <a:cxn ang="0">
                <a:pos x="T2" y="T3"/>
              </a:cxn>
              <a:cxn ang="0">
                <a:pos x="T4" y="T5"/>
              </a:cxn>
              <a:cxn ang="0">
                <a:pos x="T6" y="T7"/>
              </a:cxn>
              <a:cxn ang="0">
                <a:pos x="T8" y="T9"/>
              </a:cxn>
              <a:cxn ang="0">
                <a:pos x="T10" y="T11"/>
              </a:cxn>
            </a:cxnLst>
            <a:rect l="0" t="0" r="r" b="b"/>
            <a:pathLst>
              <a:path w="280" h="1034">
                <a:moveTo>
                  <a:pt x="91" y="0"/>
                </a:moveTo>
                <a:cubicBezTo>
                  <a:pt x="77" y="59"/>
                  <a:pt x="16" y="242"/>
                  <a:pt x="8" y="356"/>
                </a:cubicBezTo>
                <a:cubicBezTo>
                  <a:pt x="0" y="470"/>
                  <a:pt x="24" y="599"/>
                  <a:pt x="40" y="682"/>
                </a:cubicBezTo>
                <a:cubicBezTo>
                  <a:pt x="56" y="765"/>
                  <a:pt x="81" y="801"/>
                  <a:pt x="101" y="852"/>
                </a:cubicBezTo>
                <a:cubicBezTo>
                  <a:pt x="121" y="903"/>
                  <a:pt x="128" y="958"/>
                  <a:pt x="158" y="988"/>
                </a:cubicBezTo>
                <a:cubicBezTo>
                  <a:pt x="188" y="1018"/>
                  <a:pt x="255" y="1024"/>
                  <a:pt x="280" y="1034"/>
                </a:cubicBez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1" name="Freeform 37">
            <a:extLst>
              <a:ext uri="{FF2B5EF4-FFF2-40B4-BE49-F238E27FC236}">
                <a16:creationId xmlns:a16="http://schemas.microsoft.com/office/drawing/2014/main" id="{C6F3EE87-7ECB-493F-B637-239BDDB9D2C1}"/>
              </a:ext>
            </a:extLst>
          </p:cNvPr>
          <p:cNvSpPr>
            <a:spLocks/>
          </p:cNvSpPr>
          <p:nvPr/>
        </p:nvSpPr>
        <p:spPr bwMode="auto">
          <a:xfrm>
            <a:off x="6689725" y="4313239"/>
            <a:ext cx="147638" cy="1423987"/>
          </a:xfrm>
          <a:custGeom>
            <a:avLst/>
            <a:gdLst>
              <a:gd name="T0" fmla="*/ 5 w 93"/>
              <a:gd name="T1" fmla="*/ 897 h 897"/>
              <a:gd name="T2" fmla="*/ 92 w 93"/>
              <a:gd name="T3" fmla="*/ 537 h 897"/>
              <a:gd name="T4" fmla="*/ 12 w 93"/>
              <a:gd name="T5" fmla="*/ 89 h 897"/>
              <a:gd name="T6" fmla="*/ 17 w 93"/>
              <a:gd name="T7" fmla="*/ 5 h 897"/>
            </a:gdLst>
            <a:ahLst/>
            <a:cxnLst>
              <a:cxn ang="0">
                <a:pos x="T0" y="T1"/>
              </a:cxn>
              <a:cxn ang="0">
                <a:pos x="T2" y="T3"/>
              </a:cxn>
              <a:cxn ang="0">
                <a:pos x="T4" y="T5"/>
              </a:cxn>
              <a:cxn ang="0">
                <a:pos x="T6" y="T7"/>
              </a:cxn>
            </a:cxnLst>
            <a:rect l="0" t="0" r="r" b="b"/>
            <a:pathLst>
              <a:path w="93" h="897">
                <a:moveTo>
                  <a:pt x="5" y="897"/>
                </a:moveTo>
                <a:cubicBezTo>
                  <a:pt x="20" y="837"/>
                  <a:pt x="91" y="672"/>
                  <a:pt x="92" y="537"/>
                </a:cubicBezTo>
                <a:cubicBezTo>
                  <a:pt x="93" y="402"/>
                  <a:pt x="24" y="178"/>
                  <a:pt x="12" y="89"/>
                </a:cubicBezTo>
                <a:cubicBezTo>
                  <a:pt x="0" y="0"/>
                  <a:pt x="16" y="22"/>
                  <a:pt x="17" y="5"/>
                </a:cubicBez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2" name="Freeform 38">
            <a:extLst>
              <a:ext uri="{FF2B5EF4-FFF2-40B4-BE49-F238E27FC236}">
                <a16:creationId xmlns:a16="http://schemas.microsoft.com/office/drawing/2014/main" id="{21D8C1E1-F01E-40BD-A6CC-8B6678FEA36C}"/>
              </a:ext>
            </a:extLst>
          </p:cNvPr>
          <p:cNvSpPr>
            <a:spLocks/>
          </p:cNvSpPr>
          <p:nvPr/>
        </p:nvSpPr>
        <p:spPr bwMode="auto">
          <a:xfrm>
            <a:off x="4854576" y="1573213"/>
            <a:ext cx="1643063" cy="2487612"/>
          </a:xfrm>
          <a:custGeom>
            <a:avLst/>
            <a:gdLst>
              <a:gd name="T0" fmla="*/ 988 w 1035"/>
              <a:gd name="T1" fmla="*/ 1567 h 1567"/>
              <a:gd name="T2" fmla="*/ 1015 w 1035"/>
              <a:gd name="T3" fmla="*/ 1402 h 1567"/>
              <a:gd name="T4" fmla="*/ 866 w 1035"/>
              <a:gd name="T5" fmla="*/ 1347 h 1567"/>
              <a:gd name="T6" fmla="*/ 638 w 1035"/>
              <a:gd name="T7" fmla="*/ 1073 h 1567"/>
              <a:gd name="T8" fmla="*/ 350 w 1035"/>
              <a:gd name="T9" fmla="*/ 833 h 1567"/>
              <a:gd name="T10" fmla="*/ 103 w 1035"/>
              <a:gd name="T11" fmla="*/ 660 h 1567"/>
              <a:gd name="T12" fmla="*/ 14 w 1035"/>
              <a:gd name="T13" fmla="*/ 209 h 1567"/>
              <a:gd name="T14" fmla="*/ 16 w 1035"/>
              <a:gd name="T15" fmla="*/ 0 h 15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5" h="1567">
                <a:moveTo>
                  <a:pt x="988" y="1567"/>
                </a:moveTo>
                <a:cubicBezTo>
                  <a:pt x="992" y="1540"/>
                  <a:pt x="1035" y="1439"/>
                  <a:pt x="1015" y="1402"/>
                </a:cubicBezTo>
                <a:cubicBezTo>
                  <a:pt x="995" y="1365"/>
                  <a:pt x="929" y="1402"/>
                  <a:pt x="866" y="1347"/>
                </a:cubicBezTo>
                <a:cubicBezTo>
                  <a:pt x="803" y="1292"/>
                  <a:pt x="724" y="1159"/>
                  <a:pt x="638" y="1073"/>
                </a:cubicBezTo>
                <a:cubicBezTo>
                  <a:pt x="552" y="987"/>
                  <a:pt x="439" y="902"/>
                  <a:pt x="350" y="833"/>
                </a:cubicBezTo>
                <a:cubicBezTo>
                  <a:pt x="261" y="764"/>
                  <a:pt x="159" y="764"/>
                  <a:pt x="103" y="660"/>
                </a:cubicBezTo>
                <a:cubicBezTo>
                  <a:pt x="47" y="556"/>
                  <a:pt x="28" y="319"/>
                  <a:pt x="14" y="209"/>
                </a:cubicBezTo>
                <a:cubicBezTo>
                  <a:pt x="0" y="99"/>
                  <a:pt x="16" y="44"/>
                  <a:pt x="16" y="0"/>
                </a:cubicBezTo>
              </a:path>
            </a:pathLst>
          </a:custGeom>
          <a:noFill/>
          <a:ln w="5715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3" name="Freeform 39">
            <a:extLst>
              <a:ext uri="{FF2B5EF4-FFF2-40B4-BE49-F238E27FC236}">
                <a16:creationId xmlns:a16="http://schemas.microsoft.com/office/drawing/2014/main" id="{39FBFA04-D3BE-4860-846E-1CE2AE8A89B7}"/>
              </a:ext>
            </a:extLst>
          </p:cNvPr>
          <p:cNvSpPr>
            <a:spLocks/>
          </p:cNvSpPr>
          <p:nvPr/>
        </p:nvSpPr>
        <p:spPr bwMode="auto">
          <a:xfrm>
            <a:off x="4859338" y="1101726"/>
            <a:ext cx="1892300" cy="498475"/>
          </a:xfrm>
          <a:custGeom>
            <a:avLst/>
            <a:gdLst>
              <a:gd name="T0" fmla="*/ 11 w 1192"/>
              <a:gd name="T1" fmla="*/ 314 h 314"/>
              <a:gd name="T2" fmla="*/ 66 w 1192"/>
              <a:gd name="T3" fmla="*/ 273 h 314"/>
              <a:gd name="T4" fmla="*/ 407 w 1192"/>
              <a:gd name="T5" fmla="*/ 148 h 314"/>
              <a:gd name="T6" fmla="*/ 839 w 1192"/>
              <a:gd name="T7" fmla="*/ 40 h 314"/>
              <a:gd name="T8" fmla="*/ 1192 w 1192"/>
              <a:gd name="T9" fmla="*/ 0 h 314"/>
            </a:gdLst>
            <a:ahLst/>
            <a:cxnLst>
              <a:cxn ang="0">
                <a:pos x="T0" y="T1"/>
              </a:cxn>
              <a:cxn ang="0">
                <a:pos x="T2" y="T3"/>
              </a:cxn>
              <a:cxn ang="0">
                <a:pos x="T4" y="T5"/>
              </a:cxn>
              <a:cxn ang="0">
                <a:pos x="T6" y="T7"/>
              </a:cxn>
              <a:cxn ang="0">
                <a:pos x="T8" y="T9"/>
              </a:cxn>
            </a:cxnLst>
            <a:rect l="0" t="0" r="r" b="b"/>
            <a:pathLst>
              <a:path w="1192" h="314">
                <a:moveTo>
                  <a:pt x="11" y="314"/>
                </a:moveTo>
                <a:cubicBezTo>
                  <a:pt x="20" y="307"/>
                  <a:pt x="0" y="301"/>
                  <a:pt x="66" y="273"/>
                </a:cubicBezTo>
                <a:cubicBezTo>
                  <a:pt x="132" y="245"/>
                  <a:pt x="278" y="187"/>
                  <a:pt x="407" y="148"/>
                </a:cubicBezTo>
                <a:cubicBezTo>
                  <a:pt x="536" y="109"/>
                  <a:pt x="708" y="65"/>
                  <a:pt x="839" y="40"/>
                </a:cubicBezTo>
                <a:cubicBezTo>
                  <a:pt x="970" y="15"/>
                  <a:pt x="1119" y="8"/>
                  <a:pt x="1192" y="0"/>
                </a:cubicBezTo>
              </a:path>
            </a:pathLst>
          </a:custGeom>
          <a:noFill/>
          <a:ln w="5715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4" name="AutoShape 40" descr="Blue tissue paper">
            <a:extLst>
              <a:ext uri="{FF2B5EF4-FFF2-40B4-BE49-F238E27FC236}">
                <a16:creationId xmlns:a16="http://schemas.microsoft.com/office/drawing/2014/main" id="{4B9B71DA-4AA1-49E7-8D48-A21662E64C3D}"/>
              </a:ext>
            </a:extLst>
          </p:cNvPr>
          <p:cNvSpPr>
            <a:spLocks noChangeArrowheads="1"/>
          </p:cNvSpPr>
          <p:nvPr/>
        </p:nvSpPr>
        <p:spPr bwMode="auto">
          <a:xfrm>
            <a:off x="7586424" y="4568032"/>
            <a:ext cx="1446212" cy="457200"/>
          </a:xfrm>
          <a:prstGeom prst="wedgeRectCallout">
            <a:avLst>
              <a:gd name="adj1" fmla="val -107467"/>
              <a:gd name="adj2" fmla="val -24292"/>
            </a:avLst>
          </a:prstGeom>
          <a:solidFill>
            <a:schemeClr val="accent1">
              <a:lumMod val="20000"/>
              <a:lumOff val="80000"/>
            </a:schemeClr>
          </a:solidFill>
          <a:ln w="9525" algn="ctr">
            <a:solidFill>
              <a:schemeClr val="tx1"/>
            </a:solidFill>
            <a:miter lim="800000"/>
            <a:headEnd/>
            <a:tailEnd/>
          </a:ln>
          <a:effectLst/>
        </p:spPr>
        <p:txBody>
          <a:bodyPr anchor="ctr"/>
          <a:lstStyle/>
          <a:p>
            <a:pPr algn="ctr"/>
            <a:r>
              <a:rPr lang="zh-TW" altLang="en-US" sz="2800" b="1" dirty="0">
                <a:solidFill>
                  <a:schemeClr val="bg1"/>
                </a:solidFill>
                <a:ea typeface="SimHei" panose="02010609060101010101" pitchFamily="49" charset="-122"/>
              </a:rPr>
              <a:t>以斯拉</a:t>
            </a:r>
          </a:p>
        </p:txBody>
      </p:sp>
      <p:sp>
        <p:nvSpPr>
          <p:cNvPr id="42025" name="AutoShape 41" descr="Blue tissue paper">
            <a:extLst>
              <a:ext uri="{FF2B5EF4-FFF2-40B4-BE49-F238E27FC236}">
                <a16:creationId xmlns:a16="http://schemas.microsoft.com/office/drawing/2014/main" id="{CB360DBC-2682-42C0-9213-79EEA76FFF1C}"/>
              </a:ext>
            </a:extLst>
          </p:cNvPr>
          <p:cNvSpPr>
            <a:spLocks noChangeArrowheads="1"/>
          </p:cNvSpPr>
          <p:nvPr/>
        </p:nvSpPr>
        <p:spPr bwMode="auto">
          <a:xfrm>
            <a:off x="3044307" y="2802871"/>
            <a:ext cx="1506262" cy="457200"/>
          </a:xfrm>
          <a:prstGeom prst="wedgeRectCallout">
            <a:avLst>
              <a:gd name="adj1" fmla="val 101218"/>
              <a:gd name="adj2" fmla="val -49653"/>
            </a:avLst>
          </a:prstGeom>
          <a:solidFill>
            <a:schemeClr val="accent1">
              <a:lumMod val="20000"/>
              <a:lumOff val="80000"/>
            </a:schemeClr>
          </a:solidFill>
          <a:ln w="9525" algn="ctr">
            <a:solidFill>
              <a:schemeClr val="tx1"/>
            </a:solidFill>
            <a:miter lim="800000"/>
            <a:headEnd/>
            <a:tailEnd/>
          </a:ln>
          <a:effectLst/>
        </p:spPr>
        <p:txBody>
          <a:bodyPr anchor="ctr"/>
          <a:lstStyle/>
          <a:p>
            <a:pPr algn="ctr"/>
            <a:r>
              <a:rPr lang="zh-TW" altLang="en-US" sz="2800" b="1" dirty="0">
                <a:solidFill>
                  <a:schemeClr val="bg1"/>
                </a:solidFill>
                <a:ea typeface="SimHei" panose="02010609060101010101" pitchFamily="49" charset="-122"/>
              </a:rPr>
              <a:t>尼希米</a:t>
            </a:r>
          </a:p>
        </p:txBody>
      </p:sp>
      <p:sp>
        <p:nvSpPr>
          <p:cNvPr id="42026" name="Freeform 42">
            <a:extLst>
              <a:ext uri="{FF2B5EF4-FFF2-40B4-BE49-F238E27FC236}">
                <a16:creationId xmlns:a16="http://schemas.microsoft.com/office/drawing/2014/main" id="{0E278744-26E6-409D-9533-F5EE2650C7F4}"/>
              </a:ext>
            </a:extLst>
          </p:cNvPr>
          <p:cNvSpPr>
            <a:spLocks/>
          </p:cNvSpPr>
          <p:nvPr/>
        </p:nvSpPr>
        <p:spPr bwMode="auto">
          <a:xfrm>
            <a:off x="6697663" y="1031875"/>
            <a:ext cx="571500" cy="3278188"/>
          </a:xfrm>
          <a:custGeom>
            <a:avLst/>
            <a:gdLst>
              <a:gd name="T0" fmla="*/ 0 w 360"/>
              <a:gd name="T1" fmla="*/ 2065 h 2065"/>
              <a:gd name="T2" fmla="*/ 98 w 360"/>
              <a:gd name="T3" fmla="*/ 1670 h 2065"/>
              <a:gd name="T4" fmla="*/ 319 w 360"/>
              <a:gd name="T5" fmla="*/ 992 h 2065"/>
              <a:gd name="T6" fmla="*/ 304 w 360"/>
              <a:gd name="T7" fmla="*/ 601 h 2065"/>
              <a:gd name="T8" fmla="*/ 341 w 360"/>
              <a:gd name="T9" fmla="*/ 284 h 2065"/>
              <a:gd name="T10" fmla="*/ 190 w 360"/>
              <a:gd name="T11" fmla="*/ 41 h 2065"/>
              <a:gd name="T12" fmla="*/ 63 w 360"/>
              <a:gd name="T13" fmla="*/ 36 h 2065"/>
            </a:gdLst>
            <a:ahLst/>
            <a:cxnLst>
              <a:cxn ang="0">
                <a:pos x="T0" y="T1"/>
              </a:cxn>
              <a:cxn ang="0">
                <a:pos x="T2" y="T3"/>
              </a:cxn>
              <a:cxn ang="0">
                <a:pos x="T4" y="T5"/>
              </a:cxn>
              <a:cxn ang="0">
                <a:pos x="T6" y="T7"/>
              </a:cxn>
              <a:cxn ang="0">
                <a:pos x="T8" y="T9"/>
              </a:cxn>
              <a:cxn ang="0">
                <a:pos x="T10" y="T11"/>
              </a:cxn>
              <a:cxn ang="0">
                <a:pos x="T12" y="T13"/>
              </a:cxn>
            </a:cxnLst>
            <a:rect l="0" t="0" r="r" b="b"/>
            <a:pathLst>
              <a:path w="360" h="2065">
                <a:moveTo>
                  <a:pt x="0" y="2065"/>
                </a:moveTo>
                <a:cubicBezTo>
                  <a:pt x="19" y="1954"/>
                  <a:pt x="45" y="1849"/>
                  <a:pt x="98" y="1670"/>
                </a:cubicBezTo>
                <a:cubicBezTo>
                  <a:pt x="151" y="1491"/>
                  <a:pt x="285" y="1170"/>
                  <a:pt x="319" y="992"/>
                </a:cubicBezTo>
                <a:cubicBezTo>
                  <a:pt x="353" y="814"/>
                  <a:pt x="300" y="719"/>
                  <a:pt x="304" y="601"/>
                </a:cubicBezTo>
                <a:cubicBezTo>
                  <a:pt x="308" y="483"/>
                  <a:pt x="360" y="377"/>
                  <a:pt x="341" y="284"/>
                </a:cubicBezTo>
                <a:cubicBezTo>
                  <a:pt x="322" y="191"/>
                  <a:pt x="236" y="82"/>
                  <a:pt x="190" y="41"/>
                </a:cubicBezTo>
                <a:cubicBezTo>
                  <a:pt x="144" y="0"/>
                  <a:pt x="89" y="37"/>
                  <a:pt x="63" y="36"/>
                </a:cubicBezTo>
              </a:path>
            </a:pathLst>
          </a:custGeom>
          <a:noFill/>
          <a:ln w="57150"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8" name="AutoShape 44" descr="Stationery">
            <a:extLst>
              <a:ext uri="{FF2B5EF4-FFF2-40B4-BE49-F238E27FC236}">
                <a16:creationId xmlns:a16="http://schemas.microsoft.com/office/drawing/2014/main" id="{5906B5CF-FF30-4D4C-B61B-0E8B35AA7DB9}"/>
              </a:ext>
            </a:extLst>
          </p:cNvPr>
          <p:cNvSpPr>
            <a:spLocks noChangeArrowheads="1"/>
          </p:cNvSpPr>
          <p:nvPr/>
        </p:nvSpPr>
        <p:spPr bwMode="auto">
          <a:xfrm>
            <a:off x="6561" y="0"/>
            <a:ext cx="3760648" cy="1474788"/>
          </a:xfrm>
          <a:prstGeom prst="foldedCorner">
            <a:avLst>
              <a:gd name="adj" fmla="val 12500"/>
            </a:avLst>
          </a:prstGeom>
          <a:blipFill dpi="0" rotWithShape="1">
            <a:blip r:embed="rId3"/>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CN" altLang="en-US" sz="4000" b="1" dirty="0">
                <a:solidFill>
                  <a:srgbClr val="FF0000"/>
                </a:solidFill>
                <a:latin typeface="SimSun" panose="02010600030101010101" pitchFamily="2" charset="-122"/>
                <a:ea typeface="SimSun" panose="02010600030101010101" pitchFamily="2" charset="-122"/>
              </a:rPr>
              <a:t>耶路撒冷城墙</a:t>
            </a:r>
          </a:p>
          <a:p>
            <a:pPr algn="ctr">
              <a:spcAft>
                <a:spcPct val="20000"/>
              </a:spcAft>
            </a:pPr>
            <a:r>
              <a:rPr lang="zh-CN" altLang="en-US" sz="4000" b="1" dirty="0">
                <a:solidFill>
                  <a:srgbClr val="FF0000"/>
                </a:solidFill>
                <a:latin typeface="SimSun" panose="02010600030101010101" pitchFamily="2" charset="-122"/>
                <a:ea typeface="SimSun" panose="02010600030101010101" pitchFamily="2" charset="-122"/>
              </a:rPr>
              <a:t>告成之礼</a:t>
            </a:r>
            <a:endParaRPr lang="en-US" altLang="en-US" sz="4000" b="1" dirty="0">
              <a:solidFill>
                <a:srgbClr val="FF0000"/>
              </a:solidFill>
              <a:latin typeface="SimSun" panose="02010600030101010101" pitchFamily="2" charset="-122"/>
              <a:ea typeface="SimSun" panose="02010600030101010101" pitchFamily="2" charset="-122"/>
            </a:endParaRPr>
          </a:p>
        </p:txBody>
      </p:sp>
      <p:sp>
        <p:nvSpPr>
          <p:cNvPr id="42029" name="Line 45">
            <a:extLst>
              <a:ext uri="{FF2B5EF4-FFF2-40B4-BE49-F238E27FC236}">
                <a16:creationId xmlns:a16="http://schemas.microsoft.com/office/drawing/2014/main" id="{DA23531D-0A18-4834-B5E7-5E4A5FE673D1}"/>
              </a:ext>
            </a:extLst>
          </p:cNvPr>
          <p:cNvSpPr>
            <a:spLocks noChangeShapeType="1"/>
          </p:cNvSpPr>
          <p:nvPr/>
        </p:nvSpPr>
        <p:spPr bwMode="auto">
          <a:xfrm flipH="1">
            <a:off x="6550025" y="1290638"/>
            <a:ext cx="209550" cy="538162"/>
          </a:xfrm>
          <a:prstGeom prst="line">
            <a:avLst/>
          </a:prstGeom>
          <a:noFill/>
          <a:ln w="57150">
            <a:solidFill>
              <a:srgbClr val="CC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284577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5" name="Line 7">
            <a:extLst>
              <a:ext uri="{FF2B5EF4-FFF2-40B4-BE49-F238E27FC236}">
                <a16:creationId xmlns:a16="http://schemas.microsoft.com/office/drawing/2014/main" id="{82C26292-53D2-4FA4-A137-CAAB8D26D08A}"/>
              </a:ext>
            </a:extLst>
          </p:cNvPr>
          <p:cNvSpPr>
            <a:spLocks noChangeShapeType="1"/>
          </p:cNvSpPr>
          <p:nvPr/>
        </p:nvSpPr>
        <p:spPr bwMode="auto">
          <a:xfrm flipV="1">
            <a:off x="3643237" y="1520685"/>
            <a:ext cx="8548764" cy="1"/>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2" name="Text Box 4">
            <a:extLst>
              <a:ext uri="{FF2B5EF4-FFF2-40B4-BE49-F238E27FC236}">
                <a16:creationId xmlns:a16="http://schemas.microsoft.com/office/drawing/2014/main" id="{87623A96-11BE-4213-B1A7-039666544CBA}"/>
              </a:ext>
            </a:extLst>
          </p:cNvPr>
          <p:cNvSpPr txBox="1">
            <a:spLocks noChangeArrowheads="1"/>
          </p:cNvSpPr>
          <p:nvPr/>
        </p:nvSpPr>
        <p:spPr bwMode="auto">
          <a:xfrm>
            <a:off x="4516577" y="640259"/>
            <a:ext cx="615473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4400" dirty="0">
                <a:solidFill>
                  <a:srgbClr val="FF0000"/>
                </a:solidFill>
                <a:ea typeface="SimHei" panose="02010609060101010101" pitchFamily="49" charset="-122"/>
              </a:rPr>
              <a:t>尼希米的</a:t>
            </a:r>
            <a:r>
              <a:rPr lang="en-US" altLang="zh-TW" sz="4400" dirty="0">
                <a:solidFill>
                  <a:srgbClr val="FF0000"/>
                </a:solidFill>
                <a:ea typeface="SimHei" panose="02010609060101010101" pitchFamily="49" charset="-122"/>
              </a:rPr>
              <a:t>multitasking</a:t>
            </a:r>
          </a:p>
        </p:txBody>
      </p:sp>
      <p:sp>
        <p:nvSpPr>
          <p:cNvPr id="37893" name="Text Box 5">
            <a:extLst>
              <a:ext uri="{FF2B5EF4-FFF2-40B4-BE49-F238E27FC236}">
                <a16:creationId xmlns:a16="http://schemas.microsoft.com/office/drawing/2014/main" id="{46759006-6E06-43AF-B052-326626998AC7}"/>
              </a:ext>
            </a:extLst>
          </p:cNvPr>
          <p:cNvSpPr txBox="1">
            <a:spLocks noChangeArrowheads="1"/>
          </p:cNvSpPr>
          <p:nvPr/>
        </p:nvSpPr>
        <p:spPr bwMode="auto">
          <a:xfrm>
            <a:off x="3643237" y="1752600"/>
            <a:ext cx="8631589" cy="4804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257300" indent="-342900">
              <a:defRPr>
                <a:solidFill>
                  <a:schemeClr val="tx1"/>
                </a:solidFill>
                <a:latin typeface="Arial" panose="020B0604020202020204" pitchFamily="34" charset="0"/>
                <a:cs typeface="Arial" panose="020B0604020202020204" pitchFamily="34" charset="0"/>
              </a:defRPr>
            </a:lvl3pPr>
            <a:lvl4pPr marL="1714500" indent="-342900">
              <a:defRPr>
                <a:solidFill>
                  <a:schemeClr val="tx1"/>
                </a:solidFill>
                <a:latin typeface="Arial" panose="020B0604020202020204" pitchFamily="34" charset="0"/>
                <a:cs typeface="Arial" panose="020B0604020202020204" pitchFamily="34" charset="0"/>
              </a:defRPr>
            </a:lvl4pPr>
            <a:lvl5pPr marL="2171700" indent="-342900">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nSpc>
                <a:spcPct val="130000"/>
              </a:lnSpc>
            </a:pPr>
            <a:r>
              <a:rPr lang="zh-CN" altLang="en-US" sz="4000" dirty="0">
                <a:solidFill>
                  <a:srgbClr val="FFFF00"/>
                </a:solidFill>
                <a:ea typeface="SimHei" panose="02010609060101010101" pitchFamily="49" charset="-122"/>
              </a:rPr>
              <a:t>一手作工，一手拿兵器</a:t>
            </a:r>
            <a:r>
              <a:rPr lang="zh-CN" altLang="en-US" sz="4000" dirty="0">
                <a:solidFill>
                  <a:srgbClr val="FFC000"/>
                </a:solidFill>
                <a:ea typeface="SimHei" panose="02010609060101010101" pitchFamily="49" charset="-122"/>
              </a:rPr>
              <a:t> </a:t>
            </a:r>
            <a:r>
              <a:rPr lang="en-US" altLang="zh-CN" sz="4000" dirty="0">
                <a:solidFill>
                  <a:srgbClr val="FFC000"/>
                </a:solidFill>
                <a:ea typeface="SimHei" panose="02010609060101010101" pitchFamily="49" charset="-122"/>
              </a:rPr>
              <a:t>(4:16-23)</a:t>
            </a:r>
          </a:p>
          <a:p>
            <a:pPr marL="0" indent="0">
              <a:lnSpc>
                <a:spcPct val="130000"/>
              </a:lnSpc>
            </a:pPr>
            <a:r>
              <a:rPr lang="zh-CN" altLang="en-US" sz="4000" dirty="0">
                <a:solidFill>
                  <a:srgbClr val="FFFF00"/>
                </a:solidFill>
                <a:ea typeface="SimHei" panose="02010609060101010101" pitchFamily="49" charset="-122"/>
              </a:rPr>
              <a:t>一面向人说话，一面向神祷告 </a:t>
            </a:r>
            <a:r>
              <a:rPr lang="en-US" altLang="zh-CN" sz="4000" dirty="0">
                <a:solidFill>
                  <a:srgbClr val="FFC000"/>
                </a:solidFill>
                <a:ea typeface="SimHei" panose="02010609060101010101" pitchFamily="49" charset="-122"/>
              </a:rPr>
              <a:t>(2:4; </a:t>
            </a:r>
          </a:p>
          <a:p>
            <a:pPr marL="0" indent="0">
              <a:lnSpc>
                <a:spcPct val="130000"/>
              </a:lnSpc>
            </a:pPr>
            <a:r>
              <a:rPr lang="en-US" altLang="zh-CN" sz="4000" dirty="0">
                <a:solidFill>
                  <a:srgbClr val="FFC000"/>
                </a:solidFill>
                <a:ea typeface="SimHei" panose="02010609060101010101" pitchFamily="49" charset="-122"/>
              </a:rPr>
              <a:t>4:4; 5:19; 6:9,14; 13:14, 22, 29, 31)</a:t>
            </a:r>
          </a:p>
          <a:p>
            <a:pPr marL="0" indent="0">
              <a:lnSpc>
                <a:spcPct val="130000"/>
              </a:lnSpc>
            </a:pPr>
            <a:r>
              <a:rPr lang="zh-CN" altLang="en-US" sz="4000" dirty="0">
                <a:solidFill>
                  <a:srgbClr val="FFFF00"/>
                </a:solidFill>
                <a:ea typeface="SimHei" panose="02010609060101010101" pitchFamily="49" charset="-122"/>
              </a:rPr>
              <a:t>一面祷告倚靠神，一面安排筹画 </a:t>
            </a:r>
            <a:endParaRPr lang="en-US" altLang="zh-CN" sz="4000" dirty="0">
              <a:solidFill>
                <a:srgbClr val="FFFF00"/>
              </a:solidFill>
              <a:ea typeface="SimHei" panose="02010609060101010101" pitchFamily="49" charset="-122"/>
            </a:endParaRPr>
          </a:p>
          <a:p>
            <a:pPr marL="0" indent="0">
              <a:lnSpc>
                <a:spcPct val="130000"/>
              </a:lnSpc>
            </a:pPr>
            <a:r>
              <a:rPr lang="en-US" altLang="zh-CN" sz="4000" dirty="0">
                <a:solidFill>
                  <a:srgbClr val="FFC000"/>
                </a:solidFill>
                <a:ea typeface="SimHei" panose="02010609060101010101" pitchFamily="49" charset="-122"/>
              </a:rPr>
              <a:t>(2:5-9, 12-18; 4:9; 5:7) </a:t>
            </a:r>
          </a:p>
          <a:p>
            <a:pPr marL="0" indent="0">
              <a:lnSpc>
                <a:spcPct val="130000"/>
              </a:lnSpc>
            </a:pPr>
            <a:r>
              <a:rPr lang="zh-CN" altLang="en-US" sz="4000" dirty="0">
                <a:solidFill>
                  <a:srgbClr val="FFFF00"/>
                </a:solidFill>
                <a:ea typeface="SimHei" panose="02010609060101010101" pitchFamily="49" charset="-122"/>
              </a:rPr>
              <a:t>一面重建城墙，一面解决民怨 </a:t>
            </a:r>
            <a:r>
              <a:rPr lang="en-US" altLang="zh-CN" sz="4000" dirty="0">
                <a:solidFill>
                  <a:srgbClr val="FFC000"/>
                </a:solidFill>
                <a:ea typeface="SimHei" panose="02010609060101010101" pitchFamily="49" charset="-122"/>
              </a:rPr>
              <a:t>(5</a:t>
            </a:r>
            <a:r>
              <a:rPr lang="zh-CN" altLang="en-US" sz="4000" dirty="0">
                <a:solidFill>
                  <a:srgbClr val="FFC000"/>
                </a:solidFill>
                <a:ea typeface="SimHei" panose="02010609060101010101" pitchFamily="49" charset="-122"/>
              </a:rPr>
              <a:t>章</a:t>
            </a:r>
            <a:r>
              <a:rPr lang="en-US" altLang="zh-CN" sz="4000" dirty="0">
                <a:solidFill>
                  <a:srgbClr val="FFC000"/>
                </a:solidFill>
                <a:ea typeface="SimHei" panose="02010609060101010101" pitchFamily="49" charset="-122"/>
              </a:rPr>
              <a:t>)</a:t>
            </a:r>
            <a:endParaRPr lang="en-US" altLang="zh-TW" sz="4000" dirty="0">
              <a:solidFill>
                <a:srgbClr val="FFC000"/>
              </a:solidFill>
              <a:ea typeface="SimHei" panose="02010609060101010101" pitchFamily="49" charset="-122"/>
            </a:endParaRPr>
          </a:p>
        </p:txBody>
      </p:sp>
      <p:pic>
        <p:nvPicPr>
          <p:cNvPr id="37894" name="Picture 6" descr="NEHEMIAH-4">
            <a:extLst>
              <a:ext uri="{FF2B5EF4-FFF2-40B4-BE49-F238E27FC236}">
                <a16:creationId xmlns:a16="http://schemas.microsoft.com/office/drawing/2014/main" id="{8D5B99CD-58E6-4079-AE8A-9449C9EAF3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643" y="223839"/>
            <a:ext cx="3530593" cy="3623315"/>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60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a:extLst>
              <a:ext uri="{FF2B5EF4-FFF2-40B4-BE49-F238E27FC236}">
                <a16:creationId xmlns:a16="http://schemas.microsoft.com/office/drawing/2014/main" id="{7F97C4E2-EFF9-4394-ACC4-5F9F1F7D05D9}"/>
              </a:ext>
            </a:extLst>
          </p:cNvPr>
          <p:cNvSpPr>
            <a:spLocks noChangeArrowheads="1"/>
          </p:cNvSpPr>
          <p:nvPr/>
        </p:nvSpPr>
        <p:spPr bwMode="auto">
          <a:xfrm>
            <a:off x="0" y="1830458"/>
            <a:ext cx="12095922" cy="3992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spcAft>
                <a:spcPct val="30000"/>
              </a:spcAft>
            </a:pPr>
            <a:r>
              <a:rPr lang="zh-CN" altLang="en-US" sz="3600" b="1" dirty="0">
                <a:solidFill>
                  <a:srgbClr val="FFC000"/>
                </a:solidFill>
                <a:latin typeface="SimSun" panose="02010600030101010101" pitchFamily="2" charset="-122"/>
                <a:ea typeface="SimSun" panose="02010600030101010101" pitchFamily="2" charset="-122"/>
              </a:rPr>
              <a:t>耶</a:t>
            </a:r>
            <a:r>
              <a:rPr lang="en-US" altLang="zh-CN" sz="3600" b="1" dirty="0">
                <a:solidFill>
                  <a:srgbClr val="FFC000"/>
                </a:solidFill>
                <a:latin typeface="SimSun" panose="02010600030101010101" pitchFamily="2" charset="-122"/>
                <a:ea typeface="SimSun" panose="02010600030101010101" pitchFamily="2" charset="-122"/>
              </a:rPr>
              <a:t>25:8 </a:t>
            </a:r>
            <a:r>
              <a:rPr lang="zh-CN" altLang="en-US" sz="3600" b="1" dirty="0">
                <a:solidFill>
                  <a:srgbClr val="FFFF00"/>
                </a:solidFill>
                <a:latin typeface="SimSun" panose="02010600030101010101" pitchFamily="2" charset="-122"/>
                <a:ea typeface="SimSun" panose="02010600030101010101" pitchFamily="2" charset="-122"/>
              </a:rPr>
              <a:t>万军之耶和华如此说：「因为你们没有听从我的话，</a:t>
            </a:r>
            <a:r>
              <a:rPr lang="en-US" altLang="zh-CN" sz="3600" b="1" dirty="0">
                <a:solidFill>
                  <a:srgbClr val="FFC000"/>
                </a:solidFill>
                <a:latin typeface="SimSun" panose="02010600030101010101" pitchFamily="2" charset="-122"/>
                <a:ea typeface="SimSun" panose="02010600030101010101" pitchFamily="2" charset="-122"/>
              </a:rPr>
              <a:t>9</a:t>
            </a:r>
            <a:r>
              <a:rPr lang="en-US" altLang="zh-CN" sz="3600" b="1" dirty="0">
                <a:solidFill>
                  <a:srgbClr val="FFFF00"/>
                </a:solidFill>
                <a:latin typeface="SimSun" panose="02010600030101010101" pitchFamily="2" charset="-122"/>
                <a:ea typeface="SimSun" panose="02010600030101010101" pitchFamily="2" charset="-122"/>
              </a:rPr>
              <a:t> </a:t>
            </a:r>
            <a:r>
              <a:rPr lang="zh-CN" altLang="en-US" sz="3600" b="1" dirty="0">
                <a:solidFill>
                  <a:srgbClr val="FFFF00"/>
                </a:solidFill>
                <a:latin typeface="SimSun" panose="02010600030101010101" pitchFamily="2" charset="-122"/>
                <a:ea typeface="SimSun" panose="02010600030101010101" pitchFamily="2" charset="-122"/>
              </a:rPr>
              <a:t>我必召北方的众族和我仆人巴比伦王尼布甲尼撒来攻击这地和这地的居民，</a:t>
            </a:r>
            <a:r>
              <a:rPr lang="en-US" altLang="zh-CN" sz="3600" b="1" dirty="0">
                <a:solidFill>
                  <a:srgbClr val="FFC000"/>
                </a:solidFill>
                <a:latin typeface="SimSun" panose="02010600030101010101" pitchFamily="2" charset="-122"/>
                <a:ea typeface="SimSun" panose="02010600030101010101" pitchFamily="2" charset="-122"/>
              </a:rPr>
              <a:t>11</a:t>
            </a:r>
            <a:r>
              <a:rPr lang="en-US" altLang="zh-CN" sz="3600" b="1" dirty="0">
                <a:solidFill>
                  <a:srgbClr val="FFFF00"/>
                </a:solidFill>
                <a:latin typeface="SimSun" panose="02010600030101010101" pitchFamily="2" charset="-122"/>
                <a:ea typeface="SimSun" panose="02010600030101010101" pitchFamily="2" charset="-122"/>
              </a:rPr>
              <a:t> </a:t>
            </a:r>
            <a:r>
              <a:rPr lang="zh-CN" altLang="en-US" sz="3600" b="1" dirty="0">
                <a:solidFill>
                  <a:srgbClr val="FFFF00"/>
                </a:solidFill>
                <a:latin typeface="SimSun" panose="02010600030101010101" pitchFamily="2" charset="-122"/>
                <a:ea typeface="SimSun" panose="02010600030101010101" pitchFamily="2" charset="-122"/>
              </a:rPr>
              <a:t>这全地必然荒凉，令人惊骇。这些国民要服事巴比伦王</a:t>
            </a:r>
            <a:r>
              <a:rPr lang="zh-CN" altLang="en-US" sz="3600" b="1" dirty="0">
                <a:solidFill>
                  <a:srgbClr val="FF0000"/>
                </a:solidFill>
                <a:latin typeface="SimSun" panose="02010600030101010101" pitchFamily="2" charset="-122"/>
                <a:ea typeface="SimSun" panose="02010600030101010101" pitchFamily="2" charset="-122"/>
              </a:rPr>
              <a:t>七十年</a:t>
            </a:r>
            <a:r>
              <a:rPr lang="zh-CN" altLang="en-US" sz="3600" b="1" dirty="0">
                <a:solidFill>
                  <a:srgbClr val="FFFF00"/>
                </a:solidFill>
                <a:latin typeface="SimSun" panose="02010600030101010101" pitchFamily="2" charset="-122"/>
                <a:ea typeface="SimSun" panose="02010600030101010101" pitchFamily="2" charset="-122"/>
              </a:rPr>
              <a:t>。</a:t>
            </a:r>
            <a:r>
              <a:rPr lang="en-US" altLang="zh-CN" sz="3600" b="1" dirty="0">
                <a:solidFill>
                  <a:srgbClr val="FFC000"/>
                </a:solidFill>
                <a:latin typeface="SimSun" panose="02010600030101010101" pitchFamily="2" charset="-122"/>
                <a:ea typeface="SimSun" panose="02010600030101010101" pitchFamily="2" charset="-122"/>
              </a:rPr>
              <a:t>12</a:t>
            </a:r>
            <a:r>
              <a:rPr lang="en-US" altLang="zh-CN" sz="3600" b="1" dirty="0">
                <a:solidFill>
                  <a:srgbClr val="FFFF00"/>
                </a:solidFill>
                <a:latin typeface="SimSun" panose="02010600030101010101" pitchFamily="2" charset="-122"/>
                <a:ea typeface="SimSun" panose="02010600030101010101" pitchFamily="2" charset="-122"/>
              </a:rPr>
              <a:t> </a:t>
            </a:r>
            <a:r>
              <a:rPr lang="zh-CN" altLang="en-US" sz="3600" b="1" dirty="0">
                <a:solidFill>
                  <a:srgbClr val="FF0000"/>
                </a:solidFill>
                <a:latin typeface="SimSun" panose="02010600030101010101" pitchFamily="2" charset="-122"/>
                <a:ea typeface="SimSun" panose="02010600030101010101" pitchFamily="2" charset="-122"/>
              </a:rPr>
              <a:t>七十年</a:t>
            </a:r>
            <a:r>
              <a:rPr lang="zh-CN" altLang="en-US" sz="3600" b="1" dirty="0">
                <a:solidFill>
                  <a:srgbClr val="FFFF00"/>
                </a:solidFill>
                <a:latin typeface="SimSun" panose="02010600030101010101" pitchFamily="2" charset="-122"/>
                <a:ea typeface="SimSun" panose="02010600030101010101" pitchFamily="2" charset="-122"/>
              </a:rPr>
              <a:t>满了以后，我必刑罚巴比伦王和那国民，并迦勒底人之地，因他们的罪孽使那地永远荒凉。这是耶和华说的。」</a:t>
            </a:r>
            <a:endParaRPr lang="en-US" altLang="zh-TW" sz="3600" b="1" dirty="0">
              <a:solidFill>
                <a:srgbClr val="FFFF00"/>
              </a:solidFill>
              <a:latin typeface="SimSun" panose="02010600030101010101" pitchFamily="2" charset="-122"/>
              <a:ea typeface="SimSun" panose="02010600030101010101" pitchFamily="2" charset="-122"/>
            </a:endParaRPr>
          </a:p>
        </p:txBody>
      </p:sp>
      <p:sp>
        <p:nvSpPr>
          <p:cNvPr id="41989" name="Text Box 5" descr="Brown marble">
            <a:extLst>
              <a:ext uri="{FF2B5EF4-FFF2-40B4-BE49-F238E27FC236}">
                <a16:creationId xmlns:a16="http://schemas.microsoft.com/office/drawing/2014/main" id="{8DAC5CBC-9FB3-4079-8E21-66338B23DEEB}"/>
              </a:ext>
            </a:extLst>
          </p:cNvPr>
          <p:cNvSpPr txBox="1">
            <a:spLocks noChangeArrowheads="1"/>
          </p:cNvSpPr>
          <p:nvPr/>
        </p:nvSpPr>
        <p:spPr bwMode="auto">
          <a:xfrm>
            <a:off x="0" y="48251"/>
            <a:ext cx="12192000" cy="769441"/>
          </a:xfrm>
          <a:prstGeom prst="rect">
            <a:avLst/>
          </a:prstGeom>
          <a:blipFill dpi="0" rotWithShape="1">
            <a:blip r:embed="rId2"/>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tx2">
                      <a:alpha val="50000"/>
                    </a:schemeClr>
                  </a:outerShdw>
                </a:effectLst>
              </a14:hiddenEffects>
            </a:ext>
          </a:extLst>
        </p:spPr>
        <p:txBody>
          <a:bodyPr wrap="square">
            <a:spAutoFit/>
          </a:bodyPr>
          <a:lstStyle/>
          <a:p>
            <a:pPr algn="ctr">
              <a:spcAft>
                <a:spcPct val="20000"/>
              </a:spcAft>
            </a:pPr>
            <a:r>
              <a:rPr lang="zh-CN" altLang="en-US" sz="4400" b="1" dirty="0">
                <a:solidFill>
                  <a:srgbClr val="FFFF00"/>
                </a:solidFill>
                <a:latin typeface="SimSun" panose="02010600030101010101" pitchFamily="2" charset="-122"/>
                <a:ea typeface="SimSun" panose="02010600030101010101" pitchFamily="2" charset="-122"/>
              </a:rPr>
              <a:t>犹大王约雅敬第</a:t>
            </a:r>
            <a:r>
              <a:rPr lang="ja-JP" altLang="en-US" sz="4400" b="1" dirty="0">
                <a:solidFill>
                  <a:srgbClr val="FFFF00"/>
                </a:solidFill>
                <a:latin typeface="SimSun" panose="02010600030101010101" pitchFamily="2" charset="-122"/>
                <a:ea typeface="SimSun" panose="02010600030101010101" pitchFamily="2" charset="-122"/>
              </a:rPr>
              <a:t>三</a:t>
            </a:r>
            <a:r>
              <a:rPr lang="zh-CN" altLang="en-US" sz="4400" b="1" dirty="0">
                <a:solidFill>
                  <a:srgbClr val="FFFF00"/>
                </a:solidFill>
                <a:latin typeface="SimSun" panose="02010600030101010101" pitchFamily="2" charset="-122"/>
                <a:ea typeface="SimSun" panose="02010600030101010101" pitchFamily="2" charset="-122"/>
              </a:rPr>
              <a:t>年</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a:solidFill>
                  <a:srgbClr val="FFFF00"/>
                </a:solidFill>
                <a:latin typeface="SimSun" panose="02010600030101010101" pitchFamily="2" charset="-122"/>
                <a:ea typeface="SimSun" panose="02010600030101010101" pitchFamily="2" charset="-122"/>
              </a:rPr>
              <a:t>巴比伦王尼布甲尼撒元年</a:t>
            </a:r>
            <a:r>
              <a:rPr lang="en-US" altLang="zh-CN" sz="4400" b="1" dirty="0">
                <a:solidFill>
                  <a:srgbClr val="FFFF00"/>
                </a:solidFill>
                <a:latin typeface="SimSun" panose="02010600030101010101" pitchFamily="2" charset="-122"/>
                <a:ea typeface="SimSun" panose="02010600030101010101" pitchFamily="2" charset="-122"/>
              </a:rPr>
              <a:t>)</a:t>
            </a:r>
            <a:endParaRPr lang="en-US" altLang="zh-TW" sz="4400" b="1" dirty="0">
              <a:solidFill>
                <a:srgbClr val="FFFF00"/>
              </a:solidFill>
              <a:latin typeface="SimSun" panose="02010600030101010101" pitchFamily="2" charset="-122"/>
              <a:ea typeface="SimSun" panose="02010600030101010101" pitchFamily="2" charset="-122"/>
            </a:endParaRPr>
          </a:p>
        </p:txBody>
      </p:sp>
      <p:sp>
        <p:nvSpPr>
          <p:cNvPr id="41990" name="Rectangle 6">
            <a:extLst>
              <a:ext uri="{FF2B5EF4-FFF2-40B4-BE49-F238E27FC236}">
                <a16:creationId xmlns:a16="http://schemas.microsoft.com/office/drawing/2014/main" id="{B705F8AB-1D0A-4F13-9D7B-06925323393D}"/>
              </a:ext>
            </a:extLst>
          </p:cNvPr>
          <p:cNvSpPr>
            <a:spLocks noChangeArrowheads="1"/>
          </p:cNvSpPr>
          <p:nvPr/>
        </p:nvSpPr>
        <p:spPr bwMode="auto">
          <a:xfrm>
            <a:off x="1" y="6096000"/>
            <a:ext cx="12192000" cy="707886"/>
          </a:xfrm>
          <a:prstGeom prst="rect">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square">
            <a:spAutoFit/>
          </a:bodyPr>
          <a:lstStyle/>
          <a:p>
            <a:pPr algn="ctr"/>
            <a:r>
              <a:rPr lang="zh-CN" altLang="en-US" sz="4000" b="1" dirty="0">
                <a:solidFill>
                  <a:srgbClr val="FFFF00"/>
                </a:solidFill>
                <a:latin typeface="SimSun" panose="02010600030101010101" pitchFamily="2" charset="-122"/>
                <a:ea typeface="SimSun" panose="02010600030101010101" pitchFamily="2" charset="-122"/>
              </a:rPr>
              <a:t>尼布甲尼撒第</a:t>
            </a:r>
            <a:r>
              <a:rPr lang="en-US" altLang="zh-CN" sz="4000" b="1" dirty="0">
                <a:solidFill>
                  <a:srgbClr val="FFFF00"/>
                </a:solidFill>
                <a:latin typeface="SimSun" panose="02010600030101010101" pitchFamily="2" charset="-122"/>
                <a:ea typeface="SimSun" panose="02010600030101010101" pitchFamily="2" charset="-122"/>
              </a:rPr>
              <a:t>1</a:t>
            </a: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8</a:t>
            </a: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19</a:t>
            </a:r>
            <a:r>
              <a:rPr lang="zh-CN" altLang="en-US" sz="4000" b="1" dirty="0">
                <a:solidFill>
                  <a:srgbClr val="FFFF00"/>
                </a:solidFill>
                <a:latin typeface="SimSun" panose="02010600030101010101" pitchFamily="2" charset="-122"/>
                <a:ea typeface="SimSun" panose="02010600030101010101" pitchFamily="2" charset="-122"/>
              </a:rPr>
              <a:t>年，先后三次掳走犹大人。</a:t>
            </a:r>
            <a:endParaRPr lang="zh-TW" altLang="en-US" sz="4000" b="1" dirty="0">
              <a:solidFill>
                <a:srgbClr val="FFFF00"/>
              </a:solidFill>
              <a:latin typeface="SimSun" panose="02010600030101010101" pitchFamily="2" charset="-122"/>
              <a:ea typeface="SimSun" panose="02010600030101010101" pitchFamily="2" charset="-122"/>
            </a:endParaRPr>
          </a:p>
        </p:txBody>
      </p:sp>
      <p:sp>
        <p:nvSpPr>
          <p:cNvPr id="41991" name="Text Box 7" descr="blue-marble4">
            <a:extLst>
              <a:ext uri="{FF2B5EF4-FFF2-40B4-BE49-F238E27FC236}">
                <a16:creationId xmlns:a16="http://schemas.microsoft.com/office/drawing/2014/main" id="{84DDA1E3-1974-4F5F-BFA1-638DF066C8DC}"/>
              </a:ext>
            </a:extLst>
          </p:cNvPr>
          <p:cNvSpPr txBox="1">
            <a:spLocks noChangeArrowheads="1"/>
          </p:cNvSpPr>
          <p:nvPr/>
        </p:nvSpPr>
        <p:spPr bwMode="auto">
          <a:xfrm>
            <a:off x="934279" y="857349"/>
            <a:ext cx="9971847" cy="769441"/>
          </a:xfrm>
          <a:prstGeom prst="rect">
            <a:avLst/>
          </a:prstGeom>
          <a:solidFill>
            <a:srgbClr val="002060"/>
          </a:solidFill>
          <a:ln w="9525">
            <a:solidFill>
              <a:schemeClr val="tx2"/>
            </a:solidFill>
            <a:miter lim="800000"/>
            <a:headEnd/>
            <a:tailEnd/>
          </a:ln>
          <a:effectLst/>
          <a:extLst/>
        </p:spPr>
        <p:txBody>
          <a:bodyPr wrap="square">
            <a:spAutoFit/>
          </a:bodyPr>
          <a:lstStyle/>
          <a:p>
            <a:pPr algn="ctr"/>
            <a:r>
              <a:rPr lang="zh-CN" altLang="en-US" sz="4400" b="1" dirty="0">
                <a:solidFill>
                  <a:srgbClr val="FF0000"/>
                </a:solidFill>
                <a:latin typeface="SimSun" panose="02010600030101010101" pitchFamily="2" charset="-122"/>
                <a:ea typeface="SimSun" panose="02010600030101010101" pitchFamily="2" charset="-122"/>
              </a:rPr>
              <a:t>耶利米预言犹大人将被掳七十年</a:t>
            </a:r>
            <a:endParaRPr lang="zh-TW" altLang="en-US" sz="4400"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986215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BE7AF4-88E7-4ABB-9F2F-FC97D58CAA23}"/>
              </a:ext>
            </a:extLst>
          </p:cNvPr>
          <p:cNvSpPr/>
          <p:nvPr/>
        </p:nvSpPr>
        <p:spPr>
          <a:xfrm>
            <a:off x="0" y="278297"/>
            <a:ext cx="12195313" cy="7109639"/>
          </a:xfrm>
          <a:prstGeom prst="rect">
            <a:avLst/>
          </a:prstGeom>
        </p:spPr>
        <p:txBody>
          <a:bodyPr wrap="square">
            <a:spAutoFit/>
          </a:bodyPr>
          <a:lstStyle/>
          <a:p>
            <a:r>
              <a:rPr lang="en-US" sz="3200" b="1" dirty="0">
                <a:solidFill>
                  <a:srgbClr val="FFFF00"/>
                </a:solidFill>
              </a:rPr>
              <a:t>　　</a:t>
            </a:r>
            <a:r>
              <a:rPr lang="en-US" sz="3200" b="1" dirty="0">
                <a:solidFill>
                  <a:srgbClr val="FF0000"/>
                </a:solidFill>
                <a:latin typeface="SimSun" panose="02010600030101010101" pitchFamily="2" charset="-122"/>
                <a:ea typeface="SimSun" panose="02010600030101010101" pitchFamily="2" charset="-122"/>
              </a:rPr>
              <a:t>1〉</a:t>
            </a:r>
            <a:r>
              <a:rPr lang="en-US" sz="3200" b="1" dirty="0">
                <a:solidFill>
                  <a:srgbClr val="FFFF00"/>
                </a:solidFill>
                <a:latin typeface="SimSun" panose="02010600030101010101" pitchFamily="2" charset="-122"/>
                <a:ea typeface="SimSun" panose="02010600030101010101" pitchFamily="2" charset="-122"/>
              </a:rPr>
              <a:t>第一次被掳是在约雅敬</a:t>
            </a:r>
            <a:r>
              <a:rPr lang="ja-JP" altLang="en-US" sz="3200" b="1" dirty="0">
                <a:solidFill>
                  <a:srgbClr val="FFFF00"/>
                </a:solidFill>
                <a:latin typeface="SimSun" panose="02010600030101010101" pitchFamily="2" charset="-122"/>
                <a:ea typeface="SimSun" panose="02010600030101010101" pitchFamily="2" charset="-122"/>
              </a:rPr>
              <a:t>三</a:t>
            </a:r>
            <a:r>
              <a:rPr lang="en-US" sz="3200" b="1" dirty="0">
                <a:solidFill>
                  <a:srgbClr val="FFFF00"/>
                </a:solidFill>
                <a:latin typeface="SimSun" panose="02010600030101010101" pitchFamily="2" charset="-122"/>
                <a:ea typeface="SimSun" panose="02010600030101010101" pitchFamily="2" charset="-122"/>
              </a:rPr>
              <a:t>年,主前605年,巴比伦王尼布甲尼撒</a:t>
            </a:r>
            <a:r>
              <a:rPr lang="ja-JP" altLang="en-US" sz="3200" b="1" dirty="0">
                <a:solidFill>
                  <a:srgbClr val="FFFF00"/>
                </a:solidFill>
                <a:latin typeface="SimSun" panose="02010600030101010101" pitchFamily="2" charset="-122"/>
                <a:ea typeface="SimSun" panose="02010600030101010101" pitchFamily="2" charset="-122"/>
              </a:rPr>
              <a:t>元</a:t>
            </a:r>
            <a:r>
              <a:rPr lang="en-US" sz="3200" b="1" dirty="0">
                <a:solidFill>
                  <a:srgbClr val="FFFF00"/>
                </a:solidFill>
                <a:latin typeface="SimSun" panose="02010600030101010101" pitchFamily="2" charset="-122"/>
                <a:ea typeface="SimSun" panose="02010600030101010101" pitchFamily="2" charset="-122"/>
              </a:rPr>
              <a:t>年。</a:t>
            </a:r>
            <a:r>
              <a:rPr lang="zh-CN" altLang="en-US" sz="3200" b="1" dirty="0">
                <a:solidFill>
                  <a:srgbClr val="FFFF00"/>
                </a:solidFill>
                <a:latin typeface="SimSun" panose="02010600030101010101" pitchFamily="2" charset="-122"/>
                <a:ea typeface="SimSun" panose="02010600030101010101" pitchFamily="2" charset="-122"/>
              </a:rPr>
              <a:t>用铜链锁着</a:t>
            </a:r>
            <a:r>
              <a:rPr lang="en-US" sz="3200" b="1" dirty="0" err="1">
                <a:solidFill>
                  <a:srgbClr val="FFFF00"/>
                </a:solidFill>
                <a:latin typeface="SimSun" panose="02010600030101010101" pitchFamily="2" charset="-122"/>
                <a:ea typeface="SimSun" panose="02010600030101010101" pitchFamily="2" charset="-122"/>
              </a:rPr>
              <a:t>约雅敬</a:t>
            </a:r>
            <a:r>
              <a:rPr lang="en-US" altLang="zh-CN" sz="3200" b="1" dirty="0">
                <a:solidFill>
                  <a:srgbClr val="FFFF00"/>
                </a:solidFill>
                <a:latin typeface="SimSun" panose="02010600030101010101" pitchFamily="2" charset="-122"/>
                <a:ea typeface="SimSun" panose="02010600030101010101" pitchFamily="2" charset="-122"/>
              </a:rPr>
              <a:t>,</a:t>
            </a:r>
            <a:r>
              <a:rPr lang="zh-CN" altLang="en-US" sz="3200" b="1" dirty="0">
                <a:solidFill>
                  <a:srgbClr val="FFFF00"/>
                </a:solidFill>
                <a:latin typeface="SimSun" panose="02010600030101010101" pitchFamily="2" charset="-122"/>
                <a:ea typeface="SimSun" panose="02010600030101010101" pitchFamily="2" charset="-122"/>
              </a:rPr>
              <a:t> 带到巴比伦去</a:t>
            </a:r>
            <a:r>
              <a:rPr lang="en-US" sz="3200" b="1" dirty="0">
                <a:solidFill>
                  <a:srgbClr val="FFFF00"/>
                </a:solidFill>
                <a:latin typeface="SimSun" panose="02010600030101010101" pitchFamily="2" charset="-122"/>
                <a:ea typeface="SimSun" panose="02010600030101010101" pitchFamily="2" charset="-122"/>
              </a:rPr>
              <a:t>，</a:t>
            </a:r>
            <a:r>
              <a:rPr lang="en-US" sz="3200" b="1" dirty="0" err="1">
                <a:solidFill>
                  <a:srgbClr val="FFFF00"/>
                </a:solidFill>
                <a:latin typeface="SimSun" panose="02010600030101010101" pitchFamily="2" charset="-122"/>
                <a:ea typeface="SimSun" panose="02010600030101010101" pitchFamily="2" charset="-122"/>
              </a:rPr>
              <a:t>包括但以理和他的三位朋友</a:t>
            </a:r>
            <a:r>
              <a:rPr lang="en-US" sz="3200" b="1" dirty="0">
                <a:solidFill>
                  <a:srgbClr val="FFFF00"/>
                </a:solidFill>
                <a:latin typeface="SimSun" panose="02010600030101010101" pitchFamily="2" charset="-122"/>
                <a:ea typeface="SimSun" panose="02010600030101010101" pitchFamily="2" charset="-122"/>
              </a:rPr>
              <a:t>。</a:t>
            </a:r>
            <a:r>
              <a:rPr lang="en-US" sz="3200" b="1" dirty="0">
                <a:solidFill>
                  <a:srgbClr val="FFC000"/>
                </a:solidFill>
                <a:latin typeface="SimSun" panose="02010600030101010101" pitchFamily="2" charset="-122"/>
                <a:ea typeface="SimSun" panose="02010600030101010101" pitchFamily="2" charset="-122"/>
              </a:rPr>
              <a:t>(王下24:1-7，耶52:1-11，但1:1-2)。</a:t>
            </a:r>
          </a:p>
          <a:p>
            <a:r>
              <a:rPr lang="en-US" sz="3200" b="1" dirty="0">
                <a:solidFill>
                  <a:srgbClr val="FFFF00"/>
                </a:solidFill>
                <a:latin typeface="SimSun" panose="02010600030101010101" pitchFamily="2" charset="-122"/>
                <a:ea typeface="SimSun" panose="02010600030101010101" pitchFamily="2" charset="-122"/>
              </a:rPr>
              <a:t> </a:t>
            </a:r>
          </a:p>
          <a:p>
            <a:r>
              <a:rPr lang="en-US" sz="3200" b="1" dirty="0">
                <a:solidFill>
                  <a:srgbClr val="FFFF00"/>
                </a:solidFill>
                <a:latin typeface="SimSun" panose="02010600030101010101" pitchFamily="2" charset="-122"/>
                <a:ea typeface="SimSun" panose="02010600030101010101" pitchFamily="2" charset="-122"/>
              </a:rPr>
              <a:t>　　</a:t>
            </a:r>
            <a:r>
              <a:rPr lang="en-US" sz="3200" b="1" dirty="0">
                <a:solidFill>
                  <a:srgbClr val="FF0000"/>
                </a:solidFill>
                <a:latin typeface="SimSun" panose="02010600030101010101" pitchFamily="2" charset="-122"/>
                <a:ea typeface="SimSun" panose="02010600030101010101" pitchFamily="2" charset="-122"/>
              </a:rPr>
              <a:t>2〉</a:t>
            </a:r>
            <a:r>
              <a:rPr lang="en-US" sz="3200" b="1" dirty="0">
                <a:solidFill>
                  <a:srgbClr val="FFFF00"/>
                </a:solidFill>
                <a:latin typeface="SimSun" panose="02010600030101010101" pitchFamily="2" charset="-122"/>
                <a:ea typeface="SimSun" panose="02010600030101010101" pitchFamily="2" charset="-122"/>
              </a:rPr>
              <a:t>第二次被掳是在约雅斤时期，主前597年3月, 尼布甲尼撒王第8年。 </a:t>
            </a:r>
            <a:r>
              <a:rPr lang="en-US" sz="3200" b="1" dirty="0" err="1">
                <a:solidFill>
                  <a:srgbClr val="FFFF00"/>
                </a:solidFill>
                <a:latin typeface="SimSun" panose="02010600030101010101" pitchFamily="2" charset="-122"/>
                <a:ea typeface="SimSun" panose="02010600030101010101" pitchFamily="2" charset="-122"/>
              </a:rPr>
              <a:t>他掳了王</a:t>
            </a:r>
            <a:r>
              <a:rPr lang="ja-JP" altLang="en-US" sz="3200" b="1" dirty="0">
                <a:solidFill>
                  <a:srgbClr val="FFFF00"/>
                </a:solidFill>
                <a:latin typeface="SimSun" panose="02010600030101010101" pitchFamily="2" charset="-122"/>
                <a:ea typeface="SimSun" panose="02010600030101010101" pitchFamily="2" charset="-122"/>
              </a:rPr>
              <a:t>族</a:t>
            </a:r>
            <a:r>
              <a:rPr lang="en-US" sz="3200" b="1" dirty="0">
                <a:solidFill>
                  <a:srgbClr val="FFFF00"/>
                </a:solidFill>
                <a:latin typeface="SimSun" panose="02010600030101010101" pitchFamily="2" charset="-122"/>
                <a:ea typeface="SimSun" panose="02010600030101010101" pitchFamily="2" charset="-122"/>
              </a:rPr>
              <a:t>,另有其他勇士和木匠、铁匠，以西结也在内共一万多人。</a:t>
            </a:r>
            <a:r>
              <a:rPr lang="en-US" sz="3200" b="1" dirty="0">
                <a:solidFill>
                  <a:srgbClr val="FFC000"/>
                </a:solidFill>
                <a:latin typeface="SimSun" panose="02010600030101010101" pitchFamily="2" charset="-122"/>
                <a:ea typeface="SimSun" panose="02010600030101010101" pitchFamily="2" charset="-122"/>
              </a:rPr>
              <a:t> (王下24:8-17)。</a:t>
            </a:r>
            <a:endParaRPr lang="en-US" sz="3200" b="1" dirty="0">
              <a:solidFill>
                <a:srgbClr val="FFFF00"/>
              </a:solidFill>
              <a:latin typeface="SimSun" panose="02010600030101010101" pitchFamily="2" charset="-122"/>
              <a:ea typeface="SimSun" panose="02010600030101010101" pitchFamily="2" charset="-122"/>
            </a:endParaRPr>
          </a:p>
          <a:p>
            <a:r>
              <a:rPr lang="en-US" sz="3200" b="1" dirty="0">
                <a:solidFill>
                  <a:srgbClr val="FFFF00"/>
                </a:solidFill>
                <a:latin typeface="SimSun" panose="02010600030101010101" pitchFamily="2" charset="-122"/>
                <a:ea typeface="SimSun" panose="02010600030101010101" pitchFamily="2" charset="-122"/>
              </a:rPr>
              <a:t> </a:t>
            </a:r>
          </a:p>
          <a:p>
            <a:r>
              <a:rPr lang="en-US" sz="3200" b="1" dirty="0">
                <a:solidFill>
                  <a:srgbClr val="FFFF00"/>
                </a:solidFill>
                <a:latin typeface="SimSun" panose="02010600030101010101" pitchFamily="2" charset="-122"/>
                <a:ea typeface="SimSun" panose="02010600030101010101" pitchFamily="2" charset="-122"/>
              </a:rPr>
              <a:t>　　</a:t>
            </a:r>
            <a:r>
              <a:rPr lang="en-US" sz="3200" b="1" dirty="0">
                <a:solidFill>
                  <a:srgbClr val="FF0000"/>
                </a:solidFill>
                <a:latin typeface="SimSun" panose="02010600030101010101" pitchFamily="2" charset="-122"/>
                <a:ea typeface="SimSun" panose="02010600030101010101" pitchFamily="2" charset="-122"/>
              </a:rPr>
              <a:t>3〉 </a:t>
            </a:r>
            <a:r>
              <a:rPr lang="en-US" sz="3200" b="1" dirty="0">
                <a:solidFill>
                  <a:srgbClr val="FFFF00"/>
                </a:solidFill>
                <a:latin typeface="SimSun" panose="02010600030101010101" pitchFamily="2" charset="-122"/>
                <a:ea typeface="SimSun" panose="02010600030101010101" pitchFamily="2" charset="-122"/>
              </a:rPr>
              <a:t>第三次被掳是在西底家时期，主前586年, 尼布甲尼撒王第19年。 </a:t>
            </a:r>
            <a:r>
              <a:rPr lang="en-US" sz="3200" b="1" dirty="0" err="1">
                <a:solidFill>
                  <a:srgbClr val="FFFF00"/>
                </a:solidFill>
                <a:latin typeface="SimSun" panose="02010600030101010101" pitchFamily="2" charset="-122"/>
                <a:ea typeface="SimSun" panose="02010600030101010101" pitchFamily="2" charset="-122"/>
              </a:rPr>
              <a:t>耶利米早劝西底家速降，不听</a:t>
            </a:r>
            <a:r>
              <a:rPr lang="en-US" sz="3200" b="1" dirty="0">
                <a:solidFill>
                  <a:srgbClr val="FFFF00"/>
                </a:solidFill>
                <a:latin typeface="SimSun" panose="02010600030101010101" pitchFamily="2" charset="-122"/>
                <a:ea typeface="SimSun" panose="02010600030101010101" pitchFamily="2" charset="-122"/>
              </a:rPr>
              <a:t>，</a:t>
            </a:r>
            <a:r>
              <a:rPr lang="zh-CN" altLang="en-US" sz="3200" b="1" dirty="0">
                <a:solidFill>
                  <a:srgbClr val="FFFF00"/>
                </a:solidFill>
                <a:latin typeface="SimSun" panose="02010600030101010101" pitchFamily="2" charset="-122"/>
                <a:ea typeface="SimSun" panose="02010600030101010101" pitchFamily="2" charset="-122"/>
              </a:rPr>
              <a:t>城</a:t>
            </a:r>
            <a:r>
              <a:rPr lang="en-US" sz="3200" b="1" dirty="0">
                <a:solidFill>
                  <a:srgbClr val="FFFF00"/>
                </a:solidFill>
                <a:latin typeface="SimSun" panose="02010600030101010101" pitchFamily="2" charset="-122"/>
                <a:ea typeface="SimSun" panose="02010600030101010101" pitchFamily="2" charset="-122"/>
              </a:rPr>
              <a:t>破，</a:t>
            </a:r>
            <a:r>
              <a:rPr lang="zh-CN" altLang="en-US" sz="3200" b="1" dirty="0">
                <a:solidFill>
                  <a:srgbClr val="FFFF00"/>
                </a:solidFill>
                <a:latin typeface="SimSun" panose="02010600030101010101" pitchFamily="2" charset="-122"/>
                <a:ea typeface="SimSun" panose="02010600030101010101" pitchFamily="2" charset="-122"/>
              </a:rPr>
              <a:t>在西底家眼前杀了他的众子、剜了他的眼睛、用铜链锁着他、带到巴比伦去。 </a:t>
            </a:r>
            <a:r>
              <a:rPr lang="en-US" sz="3200" b="1" dirty="0" err="1">
                <a:solidFill>
                  <a:srgbClr val="FFFF00"/>
                </a:solidFill>
                <a:latin typeface="SimSun" panose="02010600030101010101" pitchFamily="2" charset="-122"/>
                <a:ea typeface="SimSun" panose="02010600030101010101" pitchFamily="2" charset="-122"/>
              </a:rPr>
              <a:t>巴比伦将耶路撒冷和圣殿焚毁，把圣殿所盖所包的金子尽都刮去，把金银铜等器皿带到巴比伦放在王库里</a:t>
            </a:r>
            <a:r>
              <a:rPr lang="en-US" sz="3200" b="1" dirty="0">
                <a:solidFill>
                  <a:srgbClr val="FFFF00"/>
                </a:solidFill>
              </a:rPr>
              <a:t>。</a:t>
            </a:r>
            <a:r>
              <a:rPr lang="en-US" sz="3600" b="1" dirty="0">
                <a:solidFill>
                  <a:srgbClr val="FFC000"/>
                </a:solidFill>
                <a:latin typeface="SimSun" panose="02010600030101010101" pitchFamily="2" charset="-122"/>
                <a:ea typeface="SimSun" panose="02010600030101010101" pitchFamily="2" charset="-122"/>
              </a:rPr>
              <a:t> (王下25:1-12)。</a:t>
            </a:r>
          </a:p>
          <a:p>
            <a:endParaRPr lang="en-US" sz="3600" b="1" dirty="0">
              <a:solidFill>
                <a:srgbClr val="FFFF00"/>
              </a:solidFill>
            </a:endParaRPr>
          </a:p>
        </p:txBody>
      </p:sp>
    </p:spTree>
    <p:extLst>
      <p:ext uri="{BB962C8B-B14F-4D97-AF65-F5344CB8AC3E}">
        <p14:creationId xmlns:p14="http://schemas.microsoft.com/office/powerpoint/2010/main" val="4191179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descr="Stationery">
            <a:extLst>
              <a:ext uri="{FF2B5EF4-FFF2-40B4-BE49-F238E27FC236}">
                <a16:creationId xmlns:a16="http://schemas.microsoft.com/office/drawing/2014/main" id="{A1D99E49-54D8-4ED9-8AD0-B81EF492B42B}"/>
              </a:ext>
            </a:extLst>
          </p:cNvPr>
          <p:cNvSpPr>
            <a:spLocks noChangeArrowheads="1"/>
          </p:cNvSpPr>
          <p:nvPr/>
        </p:nvSpPr>
        <p:spPr bwMode="auto">
          <a:xfrm>
            <a:off x="5240339" y="228600"/>
            <a:ext cx="1709737" cy="914400"/>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b="1">
                <a:solidFill>
                  <a:schemeClr val="bg1"/>
                </a:solidFill>
                <a:ea typeface="SimHei" panose="02010609060101010101" pitchFamily="49" charset="-122"/>
              </a:rPr>
              <a:t>约西亚</a:t>
            </a:r>
          </a:p>
        </p:txBody>
      </p:sp>
      <p:sp>
        <p:nvSpPr>
          <p:cNvPr id="7171" name="Rectangle 3" descr="Stationery">
            <a:extLst>
              <a:ext uri="{FF2B5EF4-FFF2-40B4-BE49-F238E27FC236}">
                <a16:creationId xmlns:a16="http://schemas.microsoft.com/office/drawing/2014/main" id="{72754351-C74F-46FB-80E2-760655AA0745}"/>
              </a:ext>
            </a:extLst>
          </p:cNvPr>
          <p:cNvSpPr>
            <a:spLocks noChangeArrowheads="1"/>
          </p:cNvSpPr>
          <p:nvPr/>
        </p:nvSpPr>
        <p:spPr bwMode="auto">
          <a:xfrm>
            <a:off x="5240339" y="1752600"/>
            <a:ext cx="1709737" cy="914400"/>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a:solidFill>
                  <a:schemeClr val="bg1"/>
                </a:solidFill>
                <a:ea typeface="SimHei" panose="02010609060101010101" pitchFamily="49" charset="-122"/>
              </a:rPr>
              <a:t>约哈斯</a:t>
            </a:r>
          </a:p>
          <a:p>
            <a:pPr algn="ctr"/>
            <a:r>
              <a:rPr lang="en-US" altLang="zh-CN" sz="3200" b="1">
                <a:solidFill>
                  <a:schemeClr val="bg1"/>
                </a:solidFill>
                <a:ea typeface="SimHei" panose="02010609060101010101" pitchFamily="49" charset="-122"/>
              </a:rPr>
              <a:t>(</a:t>
            </a:r>
            <a:r>
              <a:rPr lang="zh-CN" altLang="en-US" sz="3200" b="1">
                <a:solidFill>
                  <a:schemeClr val="bg1"/>
                </a:solidFill>
                <a:ea typeface="SimHei" panose="02010609060101010101" pitchFamily="49" charset="-122"/>
              </a:rPr>
              <a:t>沙龙</a:t>
            </a:r>
            <a:r>
              <a:rPr lang="en-US" altLang="zh-CN" sz="3200" b="1">
                <a:solidFill>
                  <a:schemeClr val="bg1"/>
                </a:solidFill>
                <a:ea typeface="SimHei" panose="02010609060101010101" pitchFamily="49" charset="-122"/>
              </a:rPr>
              <a:t>)</a:t>
            </a:r>
            <a:endParaRPr lang="en-US" altLang="zh-TW" sz="3200" b="1">
              <a:solidFill>
                <a:schemeClr val="bg1"/>
              </a:solidFill>
              <a:ea typeface="SimHei" panose="02010609060101010101" pitchFamily="49" charset="-122"/>
            </a:endParaRPr>
          </a:p>
        </p:txBody>
      </p:sp>
      <p:sp>
        <p:nvSpPr>
          <p:cNvPr id="7172" name="Rectangle 4" descr="Stationery">
            <a:extLst>
              <a:ext uri="{FF2B5EF4-FFF2-40B4-BE49-F238E27FC236}">
                <a16:creationId xmlns:a16="http://schemas.microsoft.com/office/drawing/2014/main" id="{385595B0-80F7-4535-984B-BD4E3465E53E}"/>
              </a:ext>
            </a:extLst>
          </p:cNvPr>
          <p:cNvSpPr>
            <a:spLocks noChangeArrowheads="1"/>
          </p:cNvSpPr>
          <p:nvPr/>
        </p:nvSpPr>
        <p:spPr bwMode="auto">
          <a:xfrm>
            <a:off x="2305878" y="1752600"/>
            <a:ext cx="2223260" cy="914400"/>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a:solidFill>
                  <a:schemeClr val="bg1"/>
                </a:solidFill>
                <a:ea typeface="SimHei" panose="02010609060101010101" pitchFamily="49" charset="-122"/>
              </a:rPr>
              <a:t>约雅敬</a:t>
            </a:r>
          </a:p>
          <a:p>
            <a:pPr algn="ct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以利亚敬</a:t>
            </a:r>
            <a:r>
              <a:rPr lang="en-US" altLang="zh-CN" sz="3200" b="1" dirty="0">
                <a:solidFill>
                  <a:schemeClr val="bg1"/>
                </a:solidFill>
                <a:ea typeface="SimHei" panose="02010609060101010101" pitchFamily="49" charset="-122"/>
              </a:rPr>
              <a:t>)</a:t>
            </a:r>
            <a:endParaRPr lang="en-US" altLang="zh-TW" sz="3200" b="1" dirty="0">
              <a:solidFill>
                <a:schemeClr val="bg1"/>
              </a:solidFill>
              <a:ea typeface="SimHei" panose="02010609060101010101" pitchFamily="49" charset="-122"/>
            </a:endParaRPr>
          </a:p>
        </p:txBody>
      </p:sp>
      <p:sp>
        <p:nvSpPr>
          <p:cNvPr id="7173" name="Rectangle 5" descr="Stationery">
            <a:extLst>
              <a:ext uri="{FF2B5EF4-FFF2-40B4-BE49-F238E27FC236}">
                <a16:creationId xmlns:a16="http://schemas.microsoft.com/office/drawing/2014/main" id="{D671317D-D98E-4D9C-ADB7-7B11A414B0A8}"/>
              </a:ext>
            </a:extLst>
          </p:cNvPr>
          <p:cNvSpPr>
            <a:spLocks noChangeArrowheads="1"/>
          </p:cNvSpPr>
          <p:nvPr/>
        </p:nvSpPr>
        <p:spPr bwMode="auto">
          <a:xfrm>
            <a:off x="7620000" y="1752600"/>
            <a:ext cx="1709738" cy="914400"/>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a:solidFill>
                  <a:schemeClr val="bg1"/>
                </a:solidFill>
                <a:ea typeface="SimHei" panose="02010609060101010101" pitchFamily="49" charset="-122"/>
              </a:rPr>
              <a:t>西底家</a:t>
            </a:r>
          </a:p>
          <a:p>
            <a:pPr algn="ct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玛探雅</a:t>
            </a:r>
            <a:r>
              <a:rPr lang="en-US" altLang="zh-CN" sz="3200" b="1" dirty="0">
                <a:solidFill>
                  <a:schemeClr val="bg1"/>
                </a:solidFill>
                <a:ea typeface="SimHei" panose="02010609060101010101" pitchFamily="49" charset="-122"/>
              </a:rPr>
              <a:t>)</a:t>
            </a:r>
            <a:endParaRPr lang="en-US" altLang="zh-TW" sz="3200" b="1" dirty="0">
              <a:solidFill>
                <a:schemeClr val="bg1"/>
              </a:solidFill>
              <a:ea typeface="SimHei" panose="02010609060101010101" pitchFamily="49" charset="-122"/>
            </a:endParaRPr>
          </a:p>
        </p:txBody>
      </p:sp>
      <p:sp>
        <p:nvSpPr>
          <p:cNvPr id="7174" name="Rectangle 6" descr="Stationery">
            <a:extLst>
              <a:ext uri="{FF2B5EF4-FFF2-40B4-BE49-F238E27FC236}">
                <a16:creationId xmlns:a16="http://schemas.microsoft.com/office/drawing/2014/main" id="{A6E9AD4D-AD61-4B3E-BA5C-62F339EEED12}"/>
              </a:ext>
            </a:extLst>
          </p:cNvPr>
          <p:cNvSpPr>
            <a:spLocks noChangeArrowheads="1"/>
          </p:cNvSpPr>
          <p:nvPr/>
        </p:nvSpPr>
        <p:spPr bwMode="auto">
          <a:xfrm>
            <a:off x="1057135" y="3047999"/>
            <a:ext cx="3876261" cy="1027043"/>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a:solidFill>
                  <a:schemeClr val="bg1"/>
                </a:solidFill>
                <a:ea typeface="SimHei" panose="02010609060101010101" pitchFamily="49" charset="-122"/>
              </a:rPr>
              <a:t>约雅斤</a:t>
            </a:r>
          </a:p>
          <a:p>
            <a:pPr algn="ct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哥尼雅</a:t>
            </a: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耶哥尼雅</a:t>
            </a:r>
            <a:r>
              <a:rPr lang="en-US" altLang="zh-CN" sz="3200" b="1" dirty="0">
                <a:solidFill>
                  <a:schemeClr val="bg1"/>
                </a:solidFill>
                <a:ea typeface="SimHei" panose="02010609060101010101" pitchFamily="49" charset="-122"/>
              </a:rPr>
              <a:t>)</a:t>
            </a:r>
            <a:endParaRPr lang="en-US" altLang="zh-TW" sz="3200" b="1" dirty="0">
              <a:solidFill>
                <a:schemeClr val="bg1"/>
              </a:solidFill>
              <a:ea typeface="SimHei" panose="02010609060101010101" pitchFamily="49" charset="-122"/>
            </a:endParaRPr>
          </a:p>
        </p:txBody>
      </p:sp>
      <p:cxnSp>
        <p:nvCxnSpPr>
          <p:cNvPr id="7175" name="AutoShape 7" descr="Stationery">
            <a:extLst>
              <a:ext uri="{FF2B5EF4-FFF2-40B4-BE49-F238E27FC236}">
                <a16:creationId xmlns:a16="http://schemas.microsoft.com/office/drawing/2014/main" id="{BDEE872F-34CE-4BA8-95EC-255A5C464CBD}"/>
              </a:ext>
            </a:extLst>
          </p:cNvPr>
          <p:cNvCxnSpPr>
            <a:cxnSpLocks noChangeShapeType="1"/>
            <a:stCxn id="7170" idx="2"/>
            <a:endCxn id="7172" idx="0"/>
          </p:cNvCxnSpPr>
          <p:nvPr/>
        </p:nvCxnSpPr>
        <p:spPr bwMode="auto">
          <a:xfrm rot="5400000">
            <a:off x="4451558" y="108950"/>
            <a:ext cx="609600" cy="2677700"/>
          </a:xfrm>
          <a:prstGeom prst="bentConnector3">
            <a:avLst>
              <a:gd name="adj1" fmla="val 50000"/>
            </a:avLst>
          </a:prstGeom>
          <a:noFill/>
          <a:ln w="9525">
            <a:solidFill>
              <a:schemeClr val="tx1"/>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6" name="AutoShape 8" descr="Stationery">
            <a:extLst>
              <a:ext uri="{FF2B5EF4-FFF2-40B4-BE49-F238E27FC236}">
                <a16:creationId xmlns:a16="http://schemas.microsoft.com/office/drawing/2014/main" id="{38EF43A6-22E6-486D-8F0F-AA64ECDA53BE}"/>
              </a:ext>
            </a:extLst>
          </p:cNvPr>
          <p:cNvCxnSpPr>
            <a:cxnSpLocks noChangeShapeType="1"/>
            <a:stCxn id="7170" idx="2"/>
            <a:endCxn id="7171" idx="0"/>
          </p:cNvCxnSpPr>
          <p:nvPr/>
        </p:nvCxnSpPr>
        <p:spPr bwMode="auto">
          <a:xfrm rot="5400000">
            <a:off x="5800725" y="1447800"/>
            <a:ext cx="590550" cy="0"/>
          </a:xfrm>
          <a:prstGeom prst="straightConnector1">
            <a:avLst/>
          </a:prstGeom>
          <a:noFill/>
          <a:ln w="9525">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7" name="AutoShape 9" descr="Stationery">
            <a:extLst>
              <a:ext uri="{FF2B5EF4-FFF2-40B4-BE49-F238E27FC236}">
                <a16:creationId xmlns:a16="http://schemas.microsoft.com/office/drawing/2014/main" id="{DDAE32A6-C29A-49DE-BDE3-9E907C5417D4}"/>
              </a:ext>
            </a:extLst>
          </p:cNvPr>
          <p:cNvCxnSpPr>
            <a:cxnSpLocks noChangeShapeType="1"/>
            <a:stCxn id="7170" idx="2"/>
            <a:endCxn id="7173" idx="0"/>
          </p:cNvCxnSpPr>
          <p:nvPr/>
        </p:nvCxnSpPr>
        <p:spPr bwMode="auto">
          <a:xfrm rot="16200000" flipH="1">
            <a:off x="6990557" y="257969"/>
            <a:ext cx="590550" cy="2379663"/>
          </a:xfrm>
          <a:prstGeom prst="bentConnector3">
            <a:avLst>
              <a:gd name="adj1" fmla="val 50000"/>
            </a:avLst>
          </a:prstGeom>
          <a:noFill/>
          <a:ln w="9525">
            <a:solidFill>
              <a:schemeClr val="tx1"/>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8" name="AutoShape 10" descr="Stationery">
            <a:extLst>
              <a:ext uri="{FF2B5EF4-FFF2-40B4-BE49-F238E27FC236}">
                <a16:creationId xmlns:a16="http://schemas.microsoft.com/office/drawing/2014/main" id="{6FF6B9F2-F6F4-44FD-9E62-9BB3C5D71DA2}"/>
              </a:ext>
            </a:extLst>
          </p:cNvPr>
          <p:cNvCxnSpPr>
            <a:cxnSpLocks noChangeShapeType="1"/>
            <a:stCxn id="7172" idx="2"/>
            <a:endCxn id="7174" idx="0"/>
          </p:cNvCxnSpPr>
          <p:nvPr/>
        </p:nvCxnSpPr>
        <p:spPr bwMode="auto">
          <a:xfrm rot="5400000">
            <a:off x="3015888" y="2646378"/>
            <a:ext cx="380999" cy="422242"/>
          </a:xfrm>
          <a:prstGeom prst="bentConnector3">
            <a:avLst>
              <a:gd name="adj1" fmla="val 50000"/>
            </a:avLst>
          </a:prstGeom>
          <a:noFill/>
          <a:ln w="9525">
            <a:solidFill>
              <a:schemeClr val="tx1"/>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91" name="Rectangle 23" descr="Parchment">
            <a:extLst>
              <a:ext uri="{FF2B5EF4-FFF2-40B4-BE49-F238E27FC236}">
                <a16:creationId xmlns:a16="http://schemas.microsoft.com/office/drawing/2014/main" id="{C053AFE5-8433-4372-BDA9-2AEC79F75DF4}"/>
              </a:ext>
            </a:extLst>
          </p:cNvPr>
          <p:cNvSpPr>
            <a:spLocks noChangeArrowheads="1"/>
          </p:cNvSpPr>
          <p:nvPr/>
        </p:nvSpPr>
        <p:spPr bwMode="auto">
          <a:xfrm>
            <a:off x="1594310" y="4381500"/>
            <a:ext cx="2801913" cy="914400"/>
          </a:xfrm>
          <a:prstGeom prst="rect">
            <a:avLst/>
          </a:prstGeom>
          <a:blipFill dpi="0" rotWithShape="1">
            <a:blip r:embed="rId3"/>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TW" altLang="en-US" sz="3200" b="1" dirty="0">
                <a:solidFill>
                  <a:schemeClr val="bg1"/>
                </a:solidFill>
                <a:ea typeface="SimHei" panose="02010609060101010101" pitchFamily="49" charset="-122"/>
              </a:rPr>
              <a:t>撒拉铁</a:t>
            </a:r>
          </a:p>
        </p:txBody>
      </p:sp>
      <p:sp>
        <p:nvSpPr>
          <p:cNvPr id="7192" name="Rectangle 24" descr="Parchment">
            <a:extLst>
              <a:ext uri="{FF2B5EF4-FFF2-40B4-BE49-F238E27FC236}">
                <a16:creationId xmlns:a16="http://schemas.microsoft.com/office/drawing/2014/main" id="{26189B93-0F71-4041-BA29-E5A29DBF2A74}"/>
              </a:ext>
            </a:extLst>
          </p:cNvPr>
          <p:cNvSpPr>
            <a:spLocks noChangeArrowheads="1"/>
          </p:cNvSpPr>
          <p:nvPr/>
        </p:nvSpPr>
        <p:spPr bwMode="auto">
          <a:xfrm>
            <a:off x="1594311" y="5676900"/>
            <a:ext cx="2801913" cy="914400"/>
          </a:xfrm>
          <a:prstGeom prst="rect">
            <a:avLst/>
          </a:prstGeom>
          <a:blipFill dpi="0" rotWithShape="1">
            <a:blip r:embed="rId3"/>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a:solidFill>
                  <a:schemeClr val="bg1"/>
                </a:solidFill>
                <a:ea typeface="SimHei" panose="02010609060101010101" pitchFamily="49" charset="-122"/>
              </a:rPr>
              <a:t>所罗巴伯</a:t>
            </a:r>
          </a:p>
          <a:p>
            <a:pPr algn="ct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设巴萨</a:t>
            </a:r>
            <a:r>
              <a:rPr lang="en-US" altLang="zh-CN" sz="3200" b="1" dirty="0">
                <a:solidFill>
                  <a:schemeClr val="bg1"/>
                </a:solidFill>
                <a:ea typeface="SimHei" panose="02010609060101010101" pitchFamily="49" charset="-122"/>
              </a:rPr>
              <a:t>)</a:t>
            </a:r>
            <a:endParaRPr lang="en-US" altLang="zh-TW" sz="3200" b="1" dirty="0">
              <a:solidFill>
                <a:schemeClr val="bg1"/>
              </a:solidFill>
              <a:ea typeface="SimHei" panose="02010609060101010101" pitchFamily="49" charset="-122"/>
            </a:endParaRPr>
          </a:p>
        </p:txBody>
      </p:sp>
      <p:cxnSp>
        <p:nvCxnSpPr>
          <p:cNvPr id="7199" name="AutoShape 31">
            <a:extLst>
              <a:ext uri="{FF2B5EF4-FFF2-40B4-BE49-F238E27FC236}">
                <a16:creationId xmlns:a16="http://schemas.microsoft.com/office/drawing/2014/main" id="{4F63539D-AB11-4256-BFA3-43C06FD4E154}"/>
              </a:ext>
            </a:extLst>
          </p:cNvPr>
          <p:cNvCxnSpPr>
            <a:cxnSpLocks noChangeShapeType="1"/>
            <a:stCxn id="7174" idx="2"/>
            <a:endCxn id="7191" idx="0"/>
          </p:cNvCxnSpPr>
          <p:nvPr/>
        </p:nvCxnSpPr>
        <p:spPr bwMode="auto">
          <a:xfrm rot="16200000" flipH="1">
            <a:off x="2842037" y="4228270"/>
            <a:ext cx="306458" cy="1"/>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00" name="AutoShape 32">
            <a:extLst>
              <a:ext uri="{FF2B5EF4-FFF2-40B4-BE49-F238E27FC236}">
                <a16:creationId xmlns:a16="http://schemas.microsoft.com/office/drawing/2014/main" id="{1897ABF8-806E-4A99-8460-EF7FDD519C44}"/>
              </a:ext>
            </a:extLst>
          </p:cNvPr>
          <p:cNvCxnSpPr>
            <a:cxnSpLocks noChangeShapeType="1"/>
            <a:stCxn id="7191" idx="2"/>
            <a:endCxn id="7192" idx="0"/>
          </p:cNvCxnSpPr>
          <p:nvPr/>
        </p:nvCxnSpPr>
        <p:spPr bwMode="auto">
          <a:xfrm>
            <a:off x="2995267" y="5295900"/>
            <a:ext cx="1" cy="3810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01" name="AutoShape 33">
            <a:extLst>
              <a:ext uri="{FF2B5EF4-FFF2-40B4-BE49-F238E27FC236}">
                <a16:creationId xmlns:a16="http://schemas.microsoft.com/office/drawing/2014/main" id="{47736DEE-3E86-43D5-878A-AFD86A577C09}"/>
              </a:ext>
            </a:extLst>
          </p:cNvPr>
          <p:cNvSpPr>
            <a:spLocks noChangeArrowheads="1"/>
          </p:cNvSpPr>
          <p:nvPr/>
        </p:nvSpPr>
        <p:spPr bwMode="auto">
          <a:xfrm>
            <a:off x="5257800" y="2938670"/>
            <a:ext cx="5619434" cy="1118978"/>
          </a:xfrm>
          <a:prstGeom prst="wedgeRectCallout">
            <a:avLst>
              <a:gd name="adj1" fmla="val -61759"/>
              <a:gd name="adj2" fmla="val -7384"/>
            </a:avLst>
          </a:prstGeom>
          <a:solidFill>
            <a:srgbClr val="0070C0"/>
          </a:solidFill>
          <a:ln w="9525">
            <a:solidFill>
              <a:schemeClr val="tx1"/>
            </a:solidFill>
            <a:miter lim="800000"/>
            <a:headEnd/>
            <a:tailEnd/>
          </a:ln>
          <a:effectLst/>
          <a:extLst/>
        </p:spPr>
        <p:txBody>
          <a:bodyPr anchor="ctr"/>
          <a:lstStyle/>
          <a:p>
            <a:r>
              <a:rPr lang="en-US" altLang="zh-CN" sz="3200" b="1" dirty="0">
                <a:ea typeface="SimHei" panose="02010609060101010101" pitchFamily="49" charset="-122"/>
              </a:rPr>
              <a:t>18</a:t>
            </a:r>
            <a:r>
              <a:rPr lang="zh-CN" altLang="en-US" sz="3200" b="1" dirty="0">
                <a:ea typeface="SimHei" panose="02010609060101010101" pitchFamily="49" charset="-122"/>
              </a:rPr>
              <a:t>岁被掳到巴比伦</a:t>
            </a:r>
            <a:r>
              <a:rPr lang="en-US" altLang="zh-CN" sz="3200" b="1" dirty="0">
                <a:ea typeface="SimHei" panose="02010609060101010101" pitchFamily="49" charset="-122"/>
              </a:rPr>
              <a:t>(597BC)</a:t>
            </a:r>
            <a:r>
              <a:rPr lang="zh-CN" altLang="en-US" sz="3200" b="1" dirty="0">
                <a:ea typeface="SimHei" panose="02010609060101010101" pitchFamily="49" charset="-122"/>
              </a:rPr>
              <a:t>；</a:t>
            </a:r>
          </a:p>
          <a:p>
            <a:r>
              <a:rPr lang="en-US" altLang="zh-CN" sz="3200" b="1" dirty="0">
                <a:ea typeface="SimHei" panose="02010609060101010101" pitchFamily="49" charset="-122"/>
              </a:rPr>
              <a:t>53</a:t>
            </a:r>
            <a:r>
              <a:rPr lang="zh-CN" altLang="en-US" sz="3200" b="1" dirty="0">
                <a:ea typeface="SimHei" panose="02010609060101010101" pitchFamily="49" charset="-122"/>
              </a:rPr>
              <a:t>岁获优待</a:t>
            </a:r>
            <a:r>
              <a:rPr lang="en-US" altLang="zh-CN" sz="3200" b="1" dirty="0">
                <a:ea typeface="SimHei" panose="02010609060101010101" pitchFamily="49" charset="-122"/>
              </a:rPr>
              <a:t>(562BC)</a:t>
            </a:r>
            <a:r>
              <a:rPr lang="zh-CN" altLang="en-US" sz="3200" b="1" dirty="0">
                <a:ea typeface="SimHei" panose="02010609060101010101" pitchFamily="49" charset="-122"/>
              </a:rPr>
              <a:t>。</a:t>
            </a:r>
            <a:endParaRPr lang="zh-TW" altLang="en-US" sz="3200" b="1" dirty="0">
              <a:ea typeface="SimHei" panose="02010609060101010101" pitchFamily="49" charset="-122"/>
            </a:endParaRPr>
          </a:p>
        </p:txBody>
      </p:sp>
      <p:sp>
        <p:nvSpPr>
          <p:cNvPr id="7202" name="AutoShape 34">
            <a:extLst>
              <a:ext uri="{FF2B5EF4-FFF2-40B4-BE49-F238E27FC236}">
                <a16:creationId xmlns:a16="http://schemas.microsoft.com/office/drawing/2014/main" id="{C01232EB-7084-4E5F-AD15-0CBFF82487AE}"/>
              </a:ext>
            </a:extLst>
          </p:cNvPr>
          <p:cNvSpPr>
            <a:spLocks noChangeArrowheads="1"/>
          </p:cNvSpPr>
          <p:nvPr/>
        </p:nvSpPr>
        <p:spPr bwMode="auto">
          <a:xfrm>
            <a:off x="5257799" y="4319794"/>
            <a:ext cx="3496536" cy="1023730"/>
          </a:xfrm>
          <a:prstGeom prst="wedgeRectCallout">
            <a:avLst>
              <a:gd name="adj1" fmla="val -83556"/>
              <a:gd name="adj2" fmla="val -7764"/>
            </a:avLst>
          </a:prstGeom>
          <a:solidFill>
            <a:srgbClr val="0070C0"/>
          </a:solidFill>
          <a:ln w="9525">
            <a:solidFill>
              <a:schemeClr val="tx1"/>
            </a:solidFill>
            <a:miter lim="800000"/>
            <a:headEnd/>
            <a:tailEnd/>
          </a:ln>
          <a:effectLst/>
          <a:extLst/>
        </p:spPr>
        <p:txBody>
          <a:bodyPr anchor="ctr"/>
          <a:lstStyle/>
          <a:p>
            <a:r>
              <a:rPr lang="zh-CN" altLang="en-US" sz="3200" b="1" dirty="0">
                <a:ea typeface="SimHei" panose="02010609060101010101" pitchFamily="49" charset="-122"/>
              </a:rPr>
              <a:t>被掳到巴比伦时，</a:t>
            </a:r>
          </a:p>
          <a:p>
            <a:r>
              <a:rPr lang="zh-CN" altLang="en-US" sz="3200" b="1" dirty="0">
                <a:ea typeface="SimHei" panose="02010609060101010101" pitchFamily="49" charset="-122"/>
              </a:rPr>
              <a:t>可能尚在襁褓。</a:t>
            </a:r>
            <a:endParaRPr lang="zh-TW" altLang="en-US" sz="3200" b="1" dirty="0">
              <a:ea typeface="SimHei" panose="02010609060101010101" pitchFamily="49" charset="-122"/>
            </a:endParaRPr>
          </a:p>
        </p:txBody>
      </p:sp>
      <p:sp>
        <p:nvSpPr>
          <p:cNvPr id="7203" name="AutoShape 35">
            <a:extLst>
              <a:ext uri="{FF2B5EF4-FFF2-40B4-BE49-F238E27FC236}">
                <a16:creationId xmlns:a16="http://schemas.microsoft.com/office/drawing/2014/main" id="{CFD4B906-931D-442A-9783-3326074FF501}"/>
              </a:ext>
            </a:extLst>
          </p:cNvPr>
          <p:cNvSpPr>
            <a:spLocks noChangeArrowheads="1"/>
          </p:cNvSpPr>
          <p:nvPr/>
        </p:nvSpPr>
        <p:spPr bwMode="auto">
          <a:xfrm>
            <a:off x="5257798" y="5605670"/>
            <a:ext cx="4870175" cy="1023730"/>
          </a:xfrm>
          <a:prstGeom prst="wedgeRectCallout">
            <a:avLst>
              <a:gd name="adj1" fmla="val -74093"/>
              <a:gd name="adj2" fmla="val -7764"/>
            </a:avLst>
          </a:prstGeom>
          <a:solidFill>
            <a:srgbClr val="0070C0"/>
          </a:solidFill>
          <a:ln w="9525">
            <a:solidFill>
              <a:schemeClr val="tx1"/>
            </a:solidFill>
            <a:miter lim="800000"/>
            <a:headEnd/>
            <a:tailEnd/>
          </a:ln>
          <a:effectLst/>
          <a:extLst/>
        </p:spPr>
        <p:txBody>
          <a:bodyPr anchor="ctr"/>
          <a:lstStyle/>
          <a:p>
            <a:r>
              <a:rPr lang="zh-CN" altLang="en-US" sz="3200" b="1" dirty="0">
                <a:ea typeface="SimHei" panose="02010609060101010101" pitchFamily="49" charset="-122"/>
              </a:rPr>
              <a:t>生于巴比伦，</a:t>
            </a:r>
            <a:r>
              <a:rPr lang="en-US" altLang="zh-CN" sz="3200" b="1" dirty="0">
                <a:ea typeface="SimHei" panose="02010609060101010101" pitchFamily="49" charset="-122"/>
              </a:rPr>
              <a:t>536BC</a:t>
            </a:r>
            <a:r>
              <a:rPr lang="zh-CN" altLang="en-US" sz="3200" b="1" dirty="0">
                <a:ea typeface="SimHei" panose="02010609060101010101" pitchFamily="49" charset="-122"/>
              </a:rPr>
              <a:t>率首批以色列人归回耶路撒冷。</a:t>
            </a:r>
            <a:endParaRPr lang="zh-TW" altLang="en-US" sz="3200" b="1" dirty="0">
              <a:ea typeface="SimHei" panose="02010609060101010101" pitchFamily="49" charset="-122"/>
            </a:endParaRPr>
          </a:p>
        </p:txBody>
      </p:sp>
    </p:spTree>
    <p:extLst>
      <p:ext uri="{BB962C8B-B14F-4D97-AF65-F5344CB8AC3E}">
        <p14:creationId xmlns:p14="http://schemas.microsoft.com/office/powerpoint/2010/main" val="551174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1FED21-5771-48BF-B8FF-F2D38683ED93}"/>
              </a:ext>
            </a:extLst>
          </p:cNvPr>
          <p:cNvSpPr/>
          <p:nvPr/>
        </p:nvSpPr>
        <p:spPr>
          <a:xfrm>
            <a:off x="-3313" y="133770"/>
            <a:ext cx="12191999" cy="6398290"/>
          </a:xfrm>
          <a:prstGeom prst="rect">
            <a:avLst/>
          </a:prstGeom>
        </p:spPr>
        <p:txBody>
          <a:bodyPr wrap="square">
            <a:spAutoFit/>
          </a:bodyPr>
          <a:lstStyle/>
          <a:p>
            <a:r>
              <a:rPr lang="en-US" sz="3400" dirty="0"/>
              <a:t>　</a:t>
            </a:r>
            <a:r>
              <a:rPr lang="en-US" sz="3400" b="1" dirty="0"/>
              <a:t>　</a:t>
            </a:r>
            <a:r>
              <a:rPr lang="en-US" sz="3600" b="1" dirty="0">
                <a:solidFill>
                  <a:srgbClr val="FFC000"/>
                </a:solidFill>
                <a:latin typeface="SimSun" panose="02010600030101010101" pitchFamily="2" charset="-122"/>
                <a:ea typeface="SimSun" panose="02010600030101010101" pitchFamily="2" charset="-122"/>
              </a:rPr>
              <a:t>﹝1﹞第一批(拉1-2章):</a:t>
            </a:r>
            <a:r>
              <a:rPr lang="en-US" sz="3600" b="1" dirty="0" err="1">
                <a:solidFill>
                  <a:srgbClr val="FFFF00"/>
                </a:solidFill>
                <a:latin typeface="SimSun" panose="02010600030101010101" pitchFamily="2" charset="-122"/>
                <a:ea typeface="SimSun" panose="02010600030101010101" pitchFamily="2" charset="-122"/>
              </a:rPr>
              <a:t>古列王元年下诏，由所罗巴伯领导</a:t>
            </a:r>
            <a:r>
              <a:rPr lang="en-US" sz="3600" b="1" dirty="0">
                <a:solidFill>
                  <a:srgbClr val="FFFF00"/>
                </a:solidFill>
                <a:latin typeface="SimSun" panose="02010600030101010101" pitchFamily="2" charset="-122"/>
                <a:ea typeface="SimSun" panose="02010600030101010101" pitchFamily="2" charset="-122"/>
              </a:rPr>
              <a:t>(主前536年)，</a:t>
            </a:r>
            <a:r>
              <a:rPr lang="en-US" sz="3600" b="1" dirty="0" err="1">
                <a:solidFill>
                  <a:srgbClr val="FFFF00"/>
                </a:solidFill>
                <a:latin typeface="SimSun" panose="02010600030101010101" pitchFamily="2" charset="-122"/>
                <a:ea typeface="SimSun" panose="02010600030101010101" pitchFamily="2" charset="-122"/>
              </a:rPr>
              <a:t>他是大卫的后裔。这批归回计有</a:t>
            </a:r>
            <a:r>
              <a:rPr lang="ja-JP" altLang="en-US" sz="3600" b="1" dirty="0">
                <a:solidFill>
                  <a:srgbClr val="FFFF00"/>
                </a:solidFill>
                <a:latin typeface="SimSun" panose="02010600030101010101" pitchFamily="2" charset="-122"/>
                <a:ea typeface="SimSun" panose="02010600030101010101" pitchFamily="2" charset="-122"/>
              </a:rPr>
              <a:t>会众</a:t>
            </a:r>
            <a:r>
              <a:rPr lang="en-US" altLang="ja-JP" sz="3600" b="1" dirty="0">
                <a:solidFill>
                  <a:srgbClr val="FFFF00"/>
                </a:solidFill>
                <a:latin typeface="SimSun" panose="02010600030101010101" pitchFamily="2" charset="-122"/>
                <a:ea typeface="SimSun" panose="02010600030101010101" pitchFamily="2" charset="-122"/>
              </a:rPr>
              <a:t>42,360</a:t>
            </a:r>
            <a:r>
              <a:rPr lang="en-US" sz="3600" b="1" dirty="0">
                <a:solidFill>
                  <a:srgbClr val="FFFF00"/>
                </a:solidFill>
                <a:latin typeface="SimSun" panose="02010600030101010101" pitchFamily="2" charset="-122"/>
                <a:ea typeface="SimSun" panose="02010600030101010101" pitchFamily="2" charset="-122"/>
              </a:rPr>
              <a:t>人</a:t>
            </a:r>
            <a:r>
              <a:rPr lang="en-US" sz="3600" b="1" dirty="0">
                <a:solidFill>
                  <a:srgbClr val="FFC000"/>
                </a:solidFill>
                <a:latin typeface="SimSun" panose="02010600030101010101" pitchFamily="2" charset="-122"/>
                <a:ea typeface="SimSun" panose="02010600030101010101" pitchFamily="2" charset="-122"/>
              </a:rPr>
              <a:t>(拉2:64)，</a:t>
            </a:r>
            <a:r>
              <a:rPr lang="en-US" sz="3600" b="1" dirty="0" err="1">
                <a:solidFill>
                  <a:schemeClr val="accent1">
                    <a:lumMod val="40000"/>
                    <a:lumOff val="60000"/>
                  </a:schemeClr>
                </a:solidFill>
                <a:latin typeface="SimSun" panose="02010600030101010101" pitchFamily="2" charset="-122"/>
                <a:ea typeface="SimSun" panose="02010600030101010101" pitchFamily="2" charset="-122"/>
              </a:rPr>
              <a:t>从这时开始，归回的人被称为</a:t>
            </a:r>
            <a:r>
              <a:rPr lang="en-US" sz="3600" b="1" dirty="0" err="1">
                <a:solidFill>
                  <a:srgbClr val="FF0000"/>
                </a:solidFill>
                <a:latin typeface="SimSun" panose="02010600030101010101" pitchFamily="2" charset="-122"/>
                <a:ea typeface="SimSun" panose="02010600030101010101" pitchFamily="2" charset="-122"/>
              </a:rPr>
              <a:t>犹太人</a:t>
            </a:r>
            <a:r>
              <a:rPr lang="en-US" sz="3600" b="1" dirty="0">
                <a:solidFill>
                  <a:schemeClr val="accent1">
                    <a:lumMod val="40000"/>
                    <a:lumOff val="60000"/>
                  </a:schemeClr>
                </a:solidFill>
                <a:latin typeface="SimSun" panose="02010600030101010101" pitchFamily="2" charset="-122"/>
                <a:ea typeface="SimSun" panose="02010600030101010101" pitchFamily="2" charset="-122"/>
              </a:rPr>
              <a:t>。</a:t>
            </a:r>
          </a:p>
          <a:p>
            <a:r>
              <a:rPr lang="en-US" sz="3600" b="1" dirty="0">
                <a:latin typeface="SimSun" panose="02010600030101010101" pitchFamily="2" charset="-122"/>
                <a:ea typeface="SimSun" panose="02010600030101010101" pitchFamily="2" charset="-122"/>
              </a:rPr>
              <a:t> </a:t>
            </a:r>
          </a:p>
          <a:p>
            <a:r>
              <a:rPr lang="en-US" sz="3600" b="1" dirty="0">
                <a:latin typeface="SimSun" panose="02010600030101010101" pitchFamily="2" charset="-122"/>
                <a:ea typeface="SimSun" panose="02010600030101010101" pitchFamily="2" charset="-122"/>
              </a:rPr>
              <a:t>　　</a:t>
            </a:r>
            <a:r>
              <a:rPr lang="en-US" sz="3600" b="1" dirty="0">
                <a:solidFill>
                  <a:srgbClr val="FFC000"/>
                </a:solidFill>
                <a:latin typeface="SimSun" panose="02010600030101010101" pitchFamily="2" charset="-122"/>
                <a:ea typeface="SimSun" panose="02010600030101010101" pitchFamily="2" charset="-122"/>
              </a:rPr>
              <a:t>﹝2﹞第二批(拉7-8章):</a:t>
            </a:r>
            <a:r>
              <a:rPr lang="en-US" sz="3600" b="1" dirty="0" err="1">
                <a:solidFill>
                  <a:srgbClr val="FFFF00"/>
                </a:solidFill>
                <a:latin typeface="SimSun" panose="02010600030101010101" pitchFamily="2" charset="-122"/>
                <a:ea typeface="SimSun" panose="02010600030101010101" pitchFamily="2" charset="-122"/>
              </a:rPr>
              <a:t>由以斯拉领导</a:t>
            </a:r>
            <a:r>
              <a:rPr lang="en-US" sz="3600" b="1" dirty="0">
                <a:solidFill>
                  <a:srgbClr val="FFFF00"/>
                </a:solidFill>
                <a:latin typeface="SimSun" panose="02010600030101010101" pitchFamily="2" charset="-122"/>
                <a:ea typeface="SimSun" panose="02010600030101010101" pitchFamily="2" charset="-122"/>
              </a:rPr>
              <a:t>(主前457年),</a:t>
            </a:r>
            <a:r>
              <a:rPr lang="en-US" sz="3600" b="1" dirty="0" err="1">
                <a:solidFill>
                  <a:srgbClr val="FFFF00"/>
                </a:solidFill>
                <a:latin typeface="SimSun" panose="02010600030101010101" pitchFamily="2" charset="-122"/>
                <a:ea typeface="SimSun" panose="02010600030101010101" pitchFamily="2" charset="-122"/>
              </a:rPr>
              <a:t>以斯拉从波斯王亚达薛西得权柄和鼓励，再领导百姓</a:t>
            </a:r>
            <a:r>
              <a:rPr lang="en-US" sz="3600" b="1" dirty="0">
                <a:solidFill>
                  <a:srgbClr val="FFFF00"/>
                </a:solidFill>
                <a:latin typeface="SimSun" panose="02010600030101010101" pitchFamily="2" charset="-122"/>
                <a:ea typeface="SimSun" panose="02010600030101010101" pitchFamily="2" charset="-122"/>
              </a:rPr>
              <a:t>(男丁1,496人) </a:t>
            </a:r>
            <a:r>
              <a:rPr lang="en-US" sz="3600" b="1" dirty="0" err="1">
                <a:solidFill>
                  <a:srgbClr val="FFFF00"/>
                </a:solidFill>
                <a:latin typeface="SimSun" panose="02010600030101010101" pitchFamily="2" charset="-122"/>
                <a:ea typeface="SimSun" panose="02010600030101010101" pitchFamily="2" charset="-122"/>
              </a:rPr>
              <a:t>离开巴比伦回国。好像摩西领百姓出埃及一样</a:t>
            </a:r>
            <a:r>
              <a:rPr lang="en-US" sz="3600" b="1" dirty="0">
                <a:solidFill>
                  <a:srgbClr val="FFFF00"/>
                </a:solidFill>
                <a:latin typeface="SimSun" panose="02010600030101010101" pitchFamily="2" charset="-122"/>
                <a:ea typeface="SimSun" panose="02010600030101010101" pitchFamily="2" charset="-122"/>
              </a:rPr>
              <a:t>。</a:t>
            </a:r>
          </a:p>
          <a:p>
            <a:r>
              <a:rPr lang="en-US" sz="3600" b="1" dirty="0">
                <a:latin typeface="SimSun" panose="02010600030101010101" pitchFamily="2" charset="-122"/>
                <a:ea typeface="SimSun" panose="02010600030101010101" pitchFamily="2" charset="-122"/>
              </a:rPr>
              <a:t> </a:t>
            </a:r>
          </a:p>
          <a:p>
            <a:r>
              <a:rPr lang="en-US" sz="3600" b="1" dirty="0">
                <a:latin typeface="SimSun" panose="02010600030101010101" pitchFamily="2" charset="-122"/>
                <a:ea typeface="SimSun" panose="02010600030101010101" pitchFamily="2" charset="-122"/>
              </a:rPr>
              <a:t>　　</a:t>
            </a:r>
            <a:r>
              <a:rPr lang="en-US" sz="3600" b="1" dirty="0">
                <a:solidFill>
                  <a:srgbClr val="FFC000"/>
                </a:solidFill>
                <a:latin typeface="SimSun" panose="02010600030101010101" pitchFamily="2" charset="-122"/>
                <a:ea typeface="SimSun" panose="02010600030101010101" pitchFamily="2" charset="-122"/>
              </a:rPr>
              <a:t>﹝3﹞第三批尼(1-5章):</a:t>
            </a:r>
            <a:r>
              <a:rPr lang="en-US" sz="3600" b="1" dirty="0" err="1">
                <a:solidFill>
                  <a:srgbClr val="FFFF00"/>
                </a:solidFill>
                <a:latin typeface="SimSun" panose="02010600030101010101" pitchFamily="2" charset="-122"/>
                <a:ea typeface="SimSun" panose="02010600030101010101" pitchFamily="2" charset="-122"/>
              </a:rPr>
              <a:t>尼希米在波斯做</a:t>
            </a:r>
            <a:r>
              <a:rPr lang="ja-JP" altLang="en-US" sz="3600" b="1" dirty="0">
                <a:solidFill>
                  <a:srgbClr val="FFFF00"/>
                </a:solidFill>
                <a:latin typeface="SimSun" panose="02010600030101010101" pitchFamily="2" charset="-122"/>
                <a:ea typeface="SimSun" panose="02010600030101010101" pitchFamily="2" charset="-122"/>
              </a:rPr>
              <a:t>王酒政</a:t>
            </a:r>
            <a:r>
              <a:rPr lang="en-US" sz="3600" b="1" dirty="0">
                <a:solidFill>
                  <a:srgbClr val="FFFF00"/>
                </a:solidFill>
                <a:latin typeface="SimSun" panose="02010600030101010101" pitchFamily="2" charset="-122"/>
                <a:ea typeface="SimSun" panose="02010600030101010101" pitchFamily="2" charset="-122"/>
              </a:rPr>
              <a:t>，但他很怜悯以色列人的混乱。主前444年他领民归回重建耶路撒冷城墙。 14年后 主前432年，尼希米第2次归回。</a:t>
            </a:r>
          </a:p>
          <a:p>
            <a:pPr>
              <a:lnSpc>
                <a:spcPts val="1500"/>
              </a:lnSpc>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9122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descr="Stationery">
            <a:extLst>
              <a:ext uri="{FF2B5EF4-FFF2-40B4-BE49-F238E27FC236}">
                <a16:creationId xmlns:a16="http://schemas.microsoft.com/office/drawing/2014/main" id="{2647D050-1E35-46EC-87EB-ECDBF1DA6D30}"/>
              </a:ext>
            </a:extLst>
          </p:cNvPr>
          <p:cNvSpPr>
            <a:spLocks noChangeArrowheads="1"/>
          </p:cNvSpPr>
          <p:nvPr/>
        </p:nvSpPr>
        <p:spPr bwMode="auto">
          <a:xfrm>
            <a:off x="820738" y="2438400"/>
            <a:ext cx="1143000" cy="6096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a:solidFill>
                  <a:schemeClr val="bg1"/>
                </a:solidFill>
                <a:latin typeface="SimHei" panose="02010609060101010101" pitchFamily="49" charset="-122"/>
                <a:ea typeface="SimHei" panose="02010609060101010101" pitchFamily="49" charset="-122"/>
              </a:rPr>
              <a:t>尼</a:t>
            </a:r>
            <a:r>
              <a:rPr lang="en-US" altLang="zh-TW" sz="3600" b="1">
                <a:solidFill>
                  <a:schemeClr val="bg1"/>
                </a:solidFill>
                <a:latin typeface="SimHei" panose="02010609060101010101" pitchFamily="49" charset="-122"/>
                <a:ea typeface="SimHei" panose="02010609060101010101" pitchFamily="49" charset="-122"/>
              </a:rPr>
              <a:t>7</a:t>
            </a:r>
          </a:p>
        </p:txBody>
      </p:sp>
      <p:sp>
        <p:nvSpPr>
          <p:cNvPr id="3" name="Rectangle 12" descr="Newsprint">
            <a:extLst>
              <a:ext uri="{FF2B5EF4-FFF2-40B4-BE49-F238E27FC236}">
                <a16:creationId xmlns:a16="http://schemas.microsoft.com/office/drawing/2014/main" id="{E1C35980-3584-4AE3-9043-96A83EC570C8}"/>
              </a:ext>
            </a:extLst>
          </p:cNvPr>
          <p:cNvSpPr>
            <a:spLocks noChangeArrowheads="1"/>
          </p:cNvSpPr>
          <p:nvPr/>
        </p:nvSpPr>
        <p:spPr bwMode="auto">
          <a:xfrm>
            <a:off x="2039933" y="2438400"/>
            <a:ext cx="5384592" cy="6096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3600" b="1" dirty="0">
                <a:solidFill>
                  <a:schemeClr val="bg1"/>
                </a:solidFill>
                <a:latin typeface="SimHei" panose="02010609060101010101" pitchFamily="49" charset="-122"/>
                <a:ea typeface="SimHei" panose="02010609060101010101" pitchFamily="49" charset="-122"/>
              </a:rPr>
              <a:t>第一批归回者</a:t>
            </a:r>
            <a:r>
              <a:rPr lang="en-US" altLang="zh-CN" sz="3600" b="1" dirty="0">
                <a:solidFill>
                  <a:schemeClr val="bg1"/>
                </a:solidFill>
                <a:latin typeface="SimHei" panose="02010609060101010101" pitchFamily="49" charset="-122"/>
                <a:ea typeface="SimHei" panose="02010609060101010101" pitchFamily="49" charset="-122"/>
              </a:rPr>
              <a:t>(</a:t>
            </a:r>
            <a:r>
              <a:rPr lang="zh-CN" altLang="en-US" sz="3600" b="1" dirty="0">
                <a:solidFill>
                  <a:schemeClr val="bg1"/>
                </a:solidFill>
                <a:latin typeface="SimHei" panose="02010609060101010101" pitchFamily="49" charset="-122"/>
                <a:ea typeface="SimHei" panose="02010609060101010101" pitchFamily="49" charset="-122"/>
              </a:rPr>
              <a:t>所罗巴伯</a:t>
            </a:r>
            <a:r>
              <a:rPr lang="en-US" altLang="zh-CN" sz="3600" b="1" dirty="0">
                <a:solidFill>
                  <a:schemeClr val="bg1"/>
                </a:solidFill>
                <a:latin typeface="SimHei" panose="02010609060101010101" pitchFamily="49" charset="-122"/>
                <a:ea typeface="SimHei" panose="02010609060101010101" pitchFamily="49" charset="-122"/>
              </a:rPr>
              <a:t>)</a:t>
            </a:r>
            <a:endParaRPr lang="en-US" altLang="en-US" sz="3600" b="1" dirty="0">
              <a:solidFill>
                <a:schemeClr val="bg1"/>
              </a:solidFill>
              <a:latin typeface="SimHei" panose="02010609060101010101" pitchFamily="49" charset="-122"/>
              <a:ea typeface="SimHei" panose="02010609060101010101" pitchFamily="49" charset="-122"/>
            </a:endParaRPr>
          </a:p>
        </p:txBody>
      </p:sp>
      <p:sp>
        <p:nvSpPr>
          <p:cNvPr id="4" name="Rectangle 13" descr="Stationery">
            <a:extLst>
              <a:ext uri="{FF2B5EF4-FFF2-40B4-BE49-F238E27FC236}">
                <a16:creationId xmlns:a16="http://schemas.microsoft.com/office/drawing/2014/main" id="{44CE1A89-790C-4DDB-8026-6BBA55919C9E}"/>
              </a:ext>
            </a:extLst>
          </p:cNvPr>
          <p:cNvSpPr>
            <a:spLocks noChangeArrowheads="1"/>
          </p:cNvSpPr>
          <p:nvPr/>
        </p:nvSpPr>
        <p:spPr bwMode="auto">
          <a:xfrm>
            <a:off x="808690" y="1752600"/>
            <a:ext cx="1143000" cy="6096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dirty="0">
                <a:solidFill>
                  <a:schemeClr val="bg1"/>
                </a:solidFill>
                <a:latin typeface="SimHei" panose="02010609060101010101" pitchFamily="49" charset="-122"/>
                <a:ea typeface="SimHei" panose="02010609060101010101" pitchFamily="49" charset="-122"/>
              </a:rPr>
              <a:t>尼</a:t>
            </a:r>
            <a:r>
              <a:rPr lang="en-US" altLang="zh-TW" sz="3600" b="1" dirty="0">
                <a:solidFill>
                  <a:schemeClr val="bg1"/>
                </a:solidFill>
                <a:latin typeface="SimHei" panose="02010609060101010101" pitchFamily="49" charset="-122"/>
                <a:ea typeface="SimHei" panose="02010609060101010101" pitchFamily="49" charset="-122"/>
              </a:rPr>
              <a:t>3</a:t>
            </a:r>
          </a:p>
        </p:txBody>
      </p:sp>
      <p:sp>
        <p:nvSpPr>
          <p:cNvPr id="5" name="Rectangle 14" descr="Newsprint">
            <a:extLst>
              <a:ext uri="{FF2B5EF4-FFF2-40B4-BE49-F238E27FC236}">
                <a16:creationId xmlns:a16="http://schemas.microsoft.com/office/drawing/2014/main" id="{285AD2BD-B759-42DC-9C8C-CA4850218653}"/>
              </a:ext>
            </a:extLst>
          </p:cNvPr>
          <p:cNvSpPr>
            <a:spLocks noChangeArrowheads="1"/>
          </p:cNvSpPr>
          <p:nvPr/>
        </p:nvSpPr>
        <p:spPr bwMode="auto">
          <a:xfrm>
            <a:off x="2039934" y="1752600"/>
            <a:ext cx="5384591" cy="6096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3600" b="1" dirty="0">
                <a:solidFill>
                  <a:schemeClr val="bg1"/>
                </a:solidFill>
                <a:latin typeface="SimHei" panose="02010609060101010101" pitchFamily="49" charset="-122"/>
                <a:ea typeface="SimHei" panose="02010609060101010101" pitchFamily="49" charset="-122"/>
              </a:rPr>
              <a:t>重建耶路撒冷城墙者</a:t>
            </a:r>
            <a:endParaRPr lang="zh-TW" altLang="en-US" sz="3600" b="1" dirty="0">
              <a:solidFill>
                <a:schemeClr val="bg1"/>
              </a:solidFill>
              <a:latin typeface="SimHei" panose="02010609060101010101" pitchFamily="49" charset="-122"/>
              <a:ea typeface="SimHei" panose="02010609060101010101" pitchFamily="49" charset="-122"/>
            </a:endParaRPr>
          </a:p>
        </p:txBody>
      </p:sp>
      <p:sp>
        <p:nvSpPr>
          <p:cNvPr id="6" name="Rectangle 15" descr="Stationery">
            <a:extLst>
              <a:ext uri="{FF2B5EF4-FFF2-40B4-BE49-F238E27FC236}">
                <a16:creationId xmlns:a16="http://schemas.microsoft.com/office/drawing/2014/main" id="{2EABF493-D577-4CC0-A521-FA6DAC05DF85}"/>
              </a:ext>
            </a:extLst>
          </p:cNvPr>
          <p:cNvSpPr>
            <a:spLocks noChangeArrowheads="1"/>
          </p:cNvSpPr>
          <p:nvPr/>
        </p:nvSpPr>
        <p:spPr bwMode="auto">
          <a:xfrm>
            <a:off x="820738" y="3124200"/>
            <a:ext cx="1143000" cy="6096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dirty="0">
                <a:solidFill>
                  <a:schemeClr val="bg1"/>
                </a:solidFill>
                <a:latin typeface="SimHei" panose="02010609060101010101" pitchFamily="49" charset="-122"/>
                <a:ea typeface="SimHei" panose="02010609060101010101" pitchFamily="49" charset="-122"/>
              </a:rPr>
              <a:t>尼</a:t>
            </a:r>
            <a:r>
              <a:rPr lang="en-US" altLang="zh-TW" sz="3600" b="1" dirty="0">
                <a:solidFill>
                  <a:schemeClr val="bg1"/>
                </a:solidFill>
                <a:latin typeface="SimHei" panose="02010609060101010101" pitchFamily="49" charset="-122"/>
                <a:ea typeface="SimHei" panose="02010609060101010101" pitchFamily="49" charset="-122"/>
              </a:rPr>
              <a:t>10</a:t>
            </a:r>
          </a:p>
        </p:txBody>
      </p:sp>
      <p:sp>
        <p:nvSpPr>
          <p:cNvPr id="7" name="Rectangle 16" descr="Newsprint">
            <a:extLst>
              <a:ext uri="{FF2B5EF4-FFF2-40B4-BE49-F238E27FC236}">
                <a16:creationId xmlns:a16="http://schemas.microsoft.com/office/drawing/2014/main" id="{33B035F9-BC7B-455A-91CB-E4047B5D5B72}"/>
              </a:ext>
            </a:extLst>
          </p:cNvPr>
          <p:cNvSpPr>
            <a:spLocks noChangeArrowheads="1"/>
          </p:cNvSpPr>
          <p:nvPr/>
        </p:nvSpPr>
        <p:spPr bwMode="auto">
          <a:xfrm>
            <a:off x="2039938" y="3124200"/>
            <a:ext cx="5384590" cy="6096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3600" b="1" dirty="0">
                <a:solidFill>
                  <a:schemeClr val="bg1"/>
                </a:solidFill>
                <a:latin typeface="SimHei" panose="02010609060101010101" pitchFamily="49" charset="-122"/>
                <a:ea typeface="SimHei" panose="02010609060101010101" pitchFamily="49" charset="-122"/>
              </a:rPr>
              <a:t>与神立约者</a:t>
            </a:r>
            <a:endParaRPr lang="zh-TW" altLang="en-US" sz="3600" b="1" dirty="0">
              <a:solidFill>
                <a:schemeClr val="bg1"/>
              </a:solidFill>
              <a:latin typeface="SimHei" panose="02010609060101010101" pitchFamily="49" charset="-122"/>
              <a:ea typeface="SimHei" panose="02010609060101010101" pitchFamily="49" charset="-122"/>
            </a:endParaRPr>
          </a:p>
        </p:txBody>
      </p:sp>
      <p:sp>
        <p:nvSpPr>
          <p:cNvPr id="8" name="Rectangle 17" descr="Stationery">
            <a:extLst>
              <a:ext uri="{FF2B5EF4-FFF2-40B4-BE49-F238E27FC236}">
                <a16:creationId xmlns:a16="http://schemas.microsoft.com/office/drawing/2014/main" id="{8C35AB0F-1004-4548-A395-A9F2ED78E0D8}"/>
              </a:ext>
            </a:extLst>
          </p:cNvPr>
          <p:cNvSpPr>
            <a:spLocks noChangeArrowheads="1"/>
          </p:cNvSpPr>
          <p:nvPr/>
        </p:nvSpPr>
        <p:spPr bwMode="auto">
          <a:xfrm>
            <a:off x="820738" y="3810000"/>
            <a:ext cx="1143000" cy="6096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a:solidFill>
                  <a:schemeClr val="bg1"/>
                </a:solidFill>
                <a:latin typeface="SimHei" panose="02010609060101010101" pitchFamily="49" charset="-122"/>
                <a:ea typeface="SimHei" panose="02010609060101010101" pitchFamily="49" charset="-122"/>
              </a:rPr>
              <a:t>尼</a:t>
            </a:r>
            <a:r>
              <a:rPr lang="en-US" altLang="zh-TW" sz="3600" b="1">
                <a:solidFill>
                  <a:schemeClr val="bg1"/>
                </a:solidFill>
                <a:latin typeface="SimHei" panose="02010609060101010101" pitchFamily="49" charset="-122"/>
                <a:ea typeface="SimHei" panose="02010609060101010101" pitchFamily="49" charset="-122"/>
              </a:rPr>
              <a:t>11</a:t>
            </a:r>
          </a:p>
        </p:txBody>
      </p:sp>
      <p:sp>
        <p:nvSpPr>
          <p:cNvPr id="9" name="Rectangle 18" descr="Newsprint">
            <a:extLst>
              <a:ext uri="{FF2B5EF4-FFF2-40B4-BE49-F238E27FC236}">
                <a16:creationId xmlns:a16="http://schemas.microsoft.com/office/drawing/2014/main" id="{1AEEDD90-D06C-4750-AC5F-82FBFBB31728}"/>
              </a:ext>
            </a:extLst>
          </p:cNvPr>
          <p:cNvSpPr>
            <a:spLocks noChangeArrowheads="1"/>
          </p:cNvSpPr>
          <p:nvPr/>
        </p:nvSpPr>
        <p:spPr bwMode="auto">
          <a:xfrm>
            <a:off x="2039937" y="3810000"/>
            <a:ext cx="5384589" cy="6096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600" b="1" dirty="0">
                <a:solidFill>
                  <a:schemeClr val="bg1"/>
                </a:solidFill>
                <a:latin typeface="SimHei" panose="02010609060101010101" pitchFamily="49" charset="-122"/>
                <a:ea typeface="SimHei" panose="02010609060101010101" pitchFamily="49" charset="-122"/>
              </a:rPr>
              <a:t>住在耶路撒冷的居民</a:t>
            </a:r>
          </a:p>
        </p:txBody>
      </p:sp>
      <p:sp>
        <p:nvSpPr>
          <p:cNvPr id="10" name="Rectangle 19" descr="Stationery">
            <a:extLst>
              <a:ext uri="{FF2B5EF4-FFF2-40B4-BE49-F238E27FC236}">
                <a16:creationId xmlns:a16="http://schemas.microsoft.com/office/drawing/2014/main" id="{D70E399E-2196-4396-BE48-3E37B113E5EF}"/>
              </a:ext>
            </a:extLst>
          </p:cNvPr>
          <p:cNvSpPr>
            <a:spLocks noChangeArrowheads="1"/>
          </p:cNvSpPr>
          <p:nvPr/>
        </p:nvSpPr>
        <p:spPr bwMode="auto">
          <a:xfrm>
            <a:off x="820738" y="4495800"/>
            <a:ext cx="1143000" cy="6096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a:solidFill>
                  <a:schemeClr val="bg1"/>
                </a:solidFill>
                <a:latin typeface="SimHei" panose="02010609060101010101" pitchFamily="49" charset="-122"/>
                <a:ea typeface="SimHei" panose="02010609060101010101" pitchFamily="49" charset="-122"/>
              </a:rPr>
              <a:t>尼</a:t>
            </a:r>
            <a:r>
              <a:rPr lang="en-US" altLang="zh-TW" sz="3600" b="1">
                <a:solidFill>
                  <a:schemeClr val="bg1"/>
                </a:solidFill>
                <a:latin typeface="SimHei" panose="02010609060101010101" pitchFamily="49" charset="-122"/>
                <a:ea typeface="SimHei" panose="02010609060101010101" pitchFamily="49" charset="-122"/>
              </a:rPr>
              <a:t>12</a:t>
            </a:r>
          </a:p>
        </p:txBody>
      </p:sp>
      <p:sp>
        <p:nvSpPr>
          <p:cNvPr id="11" name="Rectangle 20" descr="Newsprint">
            <a:extLst>
              <a:ext uri="{FF2B5EF4-FFF2-40B4-BE49-F238E27FC236}">
                <a16:creationId xmlns:a16="http://schemas.microsoft.com/office/drawing/2014/main" id="{9A1E4D8B-57F9-4EE8-A00B-72080DD5FECC}"/>
              </a:ext>
            </a:extLst>
          </p:cNvPr>
          <p:cNvSpPr>
            <a:spLocks noChangeArrowheads="1"/>
          </p:cNvSpPr>
          <p:nvPr/>
        </p:nvSpPr>
        <p:spPr bwMode="auto">
          <a:xfrm>
            <a:off x="2039937" y="4495800"/>
            <a:ext cx="5384588" cy="6096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3600" b="1" dirty="0">
                <a:solidFill>
                  <a:schemeClr val="bg1"/>
                </a:solidFill>
                <a:latin typeface="SimHei" panose="02010609060101010101" pitchFamily="49" charset="-122"/>
                <a:ea typeface="SimHei" panose="02010609060101010101" pitchFamily="49" charset="-122"/>
              </a:rPr>
              <a:t>任职的祭司和利未人</a:t>
            </a:r>
            <a:endParaRPr lang="zh-TW" altLang="en-US" sz="3600" b="1" dirty="0">
              <a:solidFill>
                <a:schemeClr val="bg1"/>
              </a:solidFill>
              <a:latin typeface="SimHei" panose="02010609060101010101" pitchFamily="49" charset="-122"/>
              <a:ea typeface="SimHei" panose="02010609060101010101" pitchFamily="49" charset="-122"/>
            </a:endParaRPr>
          </a:p>
        </p:txBody>
      </p:sp>
      <p:sp>
        <p:nvSpPr>
          <p:cNvPr id="12" name="Text Box 28">
            <a:extLst>
              <a:ext uri="{FF2B5EF4-FFF2-40B4-BE49-F238E27FC236}">
                <a16:creationId xmlns:a16="http://schemas.microsoft.com/office/drawing/2014/main" id="{BF492BB4-02E9-4BC8-B957-22C979A1263D}"/>
              </a:ext>
            </a:extLst>
          </p:cNvPr>
          <p:cNvSpPr txBox="1">
            <a:spLocks noChangeArrowheads="1"/>
          </p:cNvSpPr>
          <p:nvPr/>
        </p:nvSpPr>
        <p:spPr bwMode="auto">
          <a:xfrm>
            <a:off x="7891670" y="1905506"/>
            <a:ext cx="430033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257300" indent="-342900">
              <a:defRPr>
                <a:solidFill>
                  <a:schemeClr val="tx1"/>
                </a:solidFill>
                <a:latin typeface="Arial" panose="020B0604020202020204" pitchFamily="34" charset="0"/>
                <a:cs typeface="Arial" panose="020B0604020202020204" pitchFamily="34" charset="0"/>
              </a:defRPr>
            </a:lvl3pPr>
            <a:lvl4pPr marL="1714500" indent="-342900">
              <a:defRPr>
                <a:solidFill>
                  <a:schemeClr val="tx1"/>
                </a:solidFill>
                <a:latin typeface="Arial" panose="020B0604020202020204" pitchFamily="34" charset="0"/>
                <a:cs typeface="Arial" panose="020B0604020202020204" pitchFamily="34" charset="0"/>
              </a:defRPr>
            </a:lvl4pPr>
            <a:lvl5pPr marL="2171700" indent="-342900">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Tx/>
              <a:buAutoNum type="arabicPeriod"/>
            </a:pPr>
            <a:r>
              <a:rPr lang="zh-CN" altLang="en-US" sz="3200" b="1" dirty="0">
                <a:latin typeface="SimHei" panose="02010609060101010101" pitchFamily="49" charset="-122"/>
                <a:ea typeface="SimHei" panose="02010609060101010101" pitchFamily="49" charset="-122"/>
              </a:rPr>
              <a:t>遵行摩西律法</a:t>
            </a:r>
          </a:p>
          <a:p>
            <a:pPr>
              <a:buFontTx/>
              <a:buAutoNum type="arabicPeriod"/>
            </a:pPr>
            <a:r>
              <a:rPr lang="zh-CN" altLang="en-US" sz="3200" b="1" dirty="0">
                <a:latin typeface="SimHei" panose="02010609060101010101" pitchFamily="49" charset="-122"/>
                <a:ea typeface="SimHei" panose="02010609060101010101" pitchFamily="49" charset="-122"/>
              </a:rPr>
              <a:t>不与外族通婚</a:t>
            </a:r>
          </a:p>
          <a:p>
            <a:pPr>
              <a:buFontTx/>
              <a:buAutoNum type="arabicPeriod"/>
            </a:pPr>
            <a:r>
              <a:rPr lang="zh-CN" altLang="en-US" sz="3200" b="1" dirty="0">
                <a:latin typeface="SimHei" panose="02010609060101010101" pitchFamily="49" charset="-122"/>
                <a:ea typeface="SimHei" panose="02010609060101010101" pitchFamily="49" charset="-122"/>
              </a:rPr>
              <a:t>守安息日、安息年</a:t>
            </a:r>
          </a:p>
          <a:p>
            <a:pPr>
              <a:buFontTx/>
              <a:buAutoNum type="arabicPeriod"/>
            </a:pPr>
            <a:r>
              <a:rPr lang="zh-CN" altLang="en-US" sz="3200" b="1" dirty="0">
                <a:latin typeface="SimHei" panose="02010609060101010101" pitchFamily="49" charset="-122"/>
                <a:ea typeface="SimHei" panose="02010609060101010101" pitchFamily="49" charset="-122"/>
              </a:rPr>
              <a:t>每人每年捐银给圣殿</a:t>
            </a:r>
          </a:p>
          <a:p>
            <a:pPr>
              <a:buFontTx/>
              <a:buAutoNum type="arabicPeriod"/>
            </a:pPr>
            <a:r>
              <a:rPr lang="zh-CN" altLang="en-US" sz="3200" b="1" dirty="0">
                <a:latin typeface="SimHei" panose="02010609060101010101" pitchFamily="49" charset="-122"/>
                <a:ea typeface="SimHei" panose="02010609060101010101" pitchFamily="49" charset="-122"/>
              </a:rPr>
              <a:t>各族轮流献柴</a:t>
            </a:r>
          </a:p>
          <a:p>
            <a:pPr>
              <a:buFontTx/>
              <a:buAutoNum type="arabicPeriod"/>
            </a:pPr>
            <a:r>
              <a:rPr lang="zh-CN" altLang="en-US" sz="3200" b="1" dirty="0">
                <a:latin typeface="SimHei" panose="02010609060101010101" pitchFamily="49" charset="-122"/>
                <a:ea typeface="SimHei" panose="02010609060101010101" pitchFamily="49" charset="-122"/>
              </a:rPr>
              <a:t>奉献十分之一</a:t>
            </a:r>
            <a:endParaRPr lang="en-US" altLang="zh-TW" sz="3200" b="1" dirty="0">
              <a:latin typeface="SimHei" panose="02010609060101010101" pitchFamily="49" charset="-122"/>
              <a:ea typeface="SimHei" panose="02010609060101010101" pitchFamily="49" charset="-122"/>
            </a:endParaRPr>
          </a:p>
        </p:txBody>
      </p:sp>
      <p:sp>
        <p:nvSpPr>
          <p:cNvPr id="13" name="AutoShape 30">
            <a:extLst>
              <a:ext uri="{FF2B5EF4-FFF2-40B4-BE49-F238E27FC236}">
                <a16:creationId xmlns:a16="http://schemas.microsoft.com/office/drawing/2014/main" id="{D07C0A40-F354-4FD5-B0EE-FB57DA625B1E}"/>
              </a:ext>
            </a:extLst>
          </p:cNvPr>
          <p:cNvSpPr>
            <a:spLocks/>
          </p:cNvSpPr>
          <p:nvPr/>
        </p:nvSpPr>
        <p:spPr bwMode="auto">
          <a:xfrm>
            <a:off x="7601014" y="1828800"/>
            <a:ext cx="290656" cy="3276600"/>
          </a:xfrm>
          <a:prstGeom prst="leftBrace">
            <a:avLst>
              <a:gd name="adj1" fmla="val 100438"/>
              <a:gd name="adj2" fmla="val 50000"/>
            </a:avLst>
          </a:prstGeom>
          <a:noFill/>
          <a:ln w="38100">
            <a:solidFill>
              <a:srgbClr val="00B0F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p>
        </p:txBody>
      </p:sp>
      <p:sp>
        <p:nvSpPr>
          <p:cNvPr id="14" name="TextBox 13">
            <a:extLst>
              <a:ext uri="{FF2B5EF4-FFF2-40B4-BE49-F238E27FC236}">
                <a16:creationId xmlns:a16="http://schemas.microsoft.com/office/drawing/2014/main" id="{EAA64E5D-756C-4914-8909-8CF6B76E9A0A}"/>
              </a:ext>
            </a:extLst>
          </p:cNvPr>
          <p:cNvSpPr txBox="1"/>
          <p:nvPr/>
        </p:nvSpPr>
        <p:spPr>
          <a:xfrm>
            <a:off x="2176670" y="99825"/>
            <a:ext cx="6955750" cy="1107996"/>
          </a:xfrm>
          <a:prstGeom prst="rect">
            <a:avLst/>
          </a:prstGeom>
          <a:noFill/>
        </p:spPr>
        <p:txBody>
          <a:bodyPr wrap="none" rtlCol="0">
            <a:spAutoFit/>
          </a:bodyPr>
          <a:lstStyle/>
          <a:p>
            <a:r>
              <a:rPr lang="zh-CN" altLang="en-US" sz="6600" b="1" dirty="0">
                <a:solidFill>
                  <a:srgbClr val="FF0000"/>
                </a:solidFill>
                <a:latin typeface="SimSun" panose="02010600030101010101" pitchFamily="2" charset="-122"/>
                <a:ea typeface="SimSun" panose="02010600030101010101" pitchFamily="2" charset="-122"/>
              </a:rPr>
              <a:t>尼希米记中的名单</a:t>
            </a:r>
            <a:endParaRPr lang="en-US" sz="6600"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88939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27E98-AE03-4640-A2BB-0DF966B1AEE7}"/>
              </a:ext>
            </a:extLst>
          </p:cNvPr>
          <p:cNvSpPr>
            <a:spLocks noGrp="1"/>
          </p:cNvSpPr>
          <p:nvPr>
            <p:ph type="title"/>
          </p:nvPr>
        </p:nvSpPr>
        <p:spPr>
          <a:xfrm>
            <a:off x="907774" y="18256"/>
            <a:ext cx="10515600" cy="1151856"/>
          </a:xfrm>
        </p:spPr>
        <p:txBody>
          <a:bodyPr>
            <a:normAutofit/>
          </a:bodyPr>
          <a:lstStyle/>
          <a:p>
            <a:pPr algn="ctr"/>
            <a:r>
              <a:rPr lang="zh-CN" altLang="en-US" sz="6600" b="1" dirty="0">
                <a:solidFill>
                  <a:srgbClr val="FF0000"/>
                </a:solidFill>
                <a:latin typeface="SimSun" panose="02010600030101010101" pitchFamily="2" charset="-122"/>
                <a:ea typeface="SimSun" panose="02010600030101010101" pitchFamily="2" charset="-122"/>
              </a:rPr>
              <a:t>尼希米政迹之撮要</a:t>
            </a:r>
            <a:endParaRPr lang="en-US" sz="6600" dirty="0">
              <a:solidFill>
                <a:srgbClr val="FF0000"/>
              </a:solidFill>
              <a:latin typeface="SimSun" panose="02010600030101010101" pitchFamily="2" charset="-122"/>
              <a:ea typeface="SimSun" panose="02010600030101010101" pitchFamily="2" charset="-122"/>
            </a:endParaRPr>
          </a:p>
        </p:txBody>
      </p:sp>
      <p:sp>
        <p:nvSpPr>
          <p:cNvPr id="3" name="Content Placeholder 2">
            <a:extLst>
              <a:ext uri="{FF2B5EF4-FFF2-40B4-BE49-F238E27FC236}">
                <a16:creationId xmlns:a16="http://schemas.microsoft.com/office/drawing/2014/main" id="{8184B9E0-9F18-42BF-95A9-242B3362051B}"/>
              </a:ext>
            </a:extLst>
          </p:cNvPr>
          <p:cNvSpPr>
            <a:spLocks noGrp="1"/>
          </p:cNvSpPr>
          <p:nvPr>
            <p:ph idx="1"/>
          </p:nvPr>
        </p:nvSpPr>
        <p:spPr>
          <a:xfrm>
            <a:off x="1133060" y="1510748"/>
            <a:ext cx="10220739" cy="5328997"/>
          </a:xfrm>
        </p:spPr>
        <p:txBody>
          <a:bodyPr>
            <a:normAutofit fontScale="92500" lnSpcReduction="10000"/>
          </a:bodyPr>
          <a:lstStyle/>
          <a:p>
            <a:pPr marL="0" indent="0">
              <a:buNone/>
            </a:pPr>
            <a:r>
              <a:rPr lang="zh-CN" altLang="en-US" sz="3200" b="1" dirty="0">
                <a:solidFill>
                  <a:srgbClr val="FFFF00"/>
                </a:solidFill>
              </a:rPr>
              <a:t>（</a:t>
            </a:r>
            <a:r>
              <a:rPr lang="en-US" altLang="zh-CN" sz="3200" b="1" dirty="0">
                <a:solidFill>
                  <a:srgbClr val="FFFF00"/>
                </a:solidFill>
              </a:rPr>
              <a:t>1</a:t>
            </a:r>
            <a:r>
              <a:rPr lang="zh-CN" altLang="en-US" sz="3200" b="1" dirty="0">
                <a:solidFill>
                  <a:srgbClr val="FFFF00"/>
                </a:solidFill>
              </a:rPr>
              <a:t>）释放犹太人之奴隶</a:t>
            </a:r>
            <a:r>
              <a:rPr lang="zh-CN" altLang="en-US" sz="3200" b="1" dirty="0">
                <a:solidFill>
                  <a:srgbClr val="FFC000"/>
                </a:solidFill>
              </a:rPr>
              <a:t>（五</a:t>
            </a:r>
            <a:r>
              <a:rPr lang="en-US" altLang="zh-CN" sz="3200" b="1" dirty="0">
                <a:solidFill>
                  <a:srgbClr val="FFC000"/>
                </a:solidFill>
              </a:rPr>
              <a:t>8</a:t>
            </a:r>
            <a:r>
              <a:rPr lang="zh-CN" altLang="en-US" sz="3200" b="1" dirty="0">
                <a:solidFill>
                  <a:srgbClr val="FFC000"/>
                </a:solidFill>
              </a:rPr>
              <a:t>）</a:t>
            </a:r>
          </a:p>
          <a:p>
            <a:pPr marL="0" indent="0">
              <a:buNone/>
            </a:pPr>
            <a:r>
              <a:rPr lang="zh-CN" altLang="en-US" sz="3200" b="1" dirty="0">
                <a:solidFill>
                  <a:srgbClr val="FFFF00"/>
                </a:solidFill>
              </a:rPr>
              <a:t>（</a:t>
            </a:r>
            <a:r>
              <a:rPr lang="en-US" altLang="zh-CN" sz="3200" b="1" dirty="0">
                <a:solidFill>
                  <a:srgbClr val="FFFF00"/>
                </a:solidFill>
              </a:rPr>
              <a:t>2</a:t>
            </a:r>
            <a:r>
              <a:rPr lang="zh-CN" altLang="en-US" sz="3200" b="1" dirty="0">
                <a:solidFill>
                  <a:srgbClr val="FFFF00"/>
                </a:solidFill>
              </a:rPr>
              <a:t>）严禁高利贷</a:t>
            </a:r>
            <a:r>
              <a:rPr lang="zh-CN" altLang="en-US" sz="3200" b="1" dirty="0">
                <a:solidFill>
                  <a:srgbClr val="FFC000"/>
                </a:solidFill>
              </a:rPr>
              <a:t>（五章）</a:t>
            </a:r>
          </a:p>
          <a:p>
            <a:pPr marL="0" indent="0">
              <a:buNone/>
            </a:pPr>
            <a:r>
              <a:rPr lang="zh-CN" altLang="en-US" sz="3200" b="1" dirty="0">
                <a:solidFill>
                  <a:srgbClr val="FFFF00"/>
                </a:solidFill>
              </a:rPr>
              <a:t>（</a:t>
            </a:r>
            <a:r>
              <a:rPr lang="en-US" altLang="zh-CN" sz="3200" b="1" dirty="0">
                <a:solidFill>
                  <a:srgbClr val="FFFF00"/>
                </a:solidFill>
              </a:rPr>
              <a:t>3</a:t>
            </a:r>
            <a:r>
              <a:rPr lang="zh-CN" altLang="en-US" sz="3200" b="1" dirty="0">
                <a:solidFill>
                  <a:srgbClr val="FFFF00"/>
                </a:solidFill>
              </a:rPr>
              <a:t>）重颁安息日及安息年之命令</a:t>
            </a:r>
            <a:r>
              <a:rPr lang="zh-CN" altLang="en-US" sz="3200" b="1" dirty="0">
                <a:solidFill>
                  <a:srgbClr val="FFC000"/>
                </a:solidFill>
              </a:rPr>
              <a:t>（十</a:t>
            </a:r>
            <a:r>
              <a:rPr lang="en-US" altLang="zh-CN" sz="3200" b="1" dirty="0">
                <a:solidFill>
                  <a:srgbClr val="FFC000"/>
                </a:solidFill>
              </a:rPr>
              <a:t>31</a:t>
            </a:r>
            <a:r>
              <a:rPr lang="zh-CN" altLang="en-US" sz="3200" b="1" dirty="0">
                <a:solidFill>
                  <a:srgbClr val="FFC000"/>
                </a:solidFill>
              </a:rPr>
              <a:t>，十三</a:t>
            </a:r>
            <a:r>
              <a:rPr lang="en-US" altLang="zh-CN" sz="3200" b="1" dirty="0">
                <a:solidFill>
                  <a:srgbClr val="FFC000"/>
                </a:solidFill>
              </a:rPr>
              <a:t>15</a:t>
            </a:r>
            <a:r>
              <a:rPr lang="zh-CN" altLang="en-US" sz="3200" b="1" dirty="0">
                <a:solidFill>
                  <a:srgbClr val="FFC000"/>
                </a:solidFill>
              </a:rPr>
              <a:t>～</a:t>
            </a:r>
            <a:r>
              <a:rPr lang="en-US" altLang="zh-CN" sz="3200" b="1" dirty="0">
                <a:solidFill>
                  <a:srgbClr val="FFC000"/>
                </a:solidFill>
              </a:rPr>
              <a:t>22</a:t>
            </a:r>
            <a:r>
              <a:rPr lang="zh-CN" altLang="en-US" sz="3200" b="1" dirty="0">
                <a:solidFill>
                  <a:srgbClr val="FFC000"/>
                </a:solidFill>
              </a:rPr>
              <a:t>）</a:t>
            </a:r>
          </a:p>
          <a:p>
            <a:pPr marL="0" indent="0">
              <a:buNone/>
            </a:pPr>
            <a:r>
              <a:rPr lang="zh-CN" altLang="en-US" sz="3200" b="1" dirty="0">
                <a:solidFill>
                  <a:srgbClr val="FFFF00"/>
                </a:solidFill>
              </a:rPr>
              <a:t>（</a:t>
            </a:r>
            <a:r>
              <a:rPr lang="en-US" altLang="zh-CN" sz="3200" b="1" dirty="0">
                <a:solidFill>
                  <a:srgbClr val="FFFF00"/>
                </a:solidFill>
              </a:rPr>
              <a:t>4</a:t>
            </a:r>
            <a:r>
              <a:rPr lang="zh-CN" altLang="en-US" sz="3200" b="1" dirty="0">
                <a:solidFill>
                  <a:srgbClr val="FFFF00"/>
                </a:solidFill>
              </a:rPr>
              <a:t>）规定为圣殿输献之例</a:t>
            </a:r>
            <a:r>
              <a:rPr lang="zh-CN" altLang="en-US" sz="3200" b="1" dirty="0">
                <a:solidFill>
                  <a:srgbClr val="FFC000"/>
                </a:solidFill>
              </a:rPr>
              <a:t>（十</a:t>
            </a:r>
            <a:r>
              <a:rPr lang="en-US" altLang="zh-CN" sz="3200" b="1" dirty="0">
                <a:solidFill>
                  <a:srgbClr val="FFC000"/>
                </a:solidFill>
              </a:rPr>
              <a:t>32</a:t>
            </a:r>
            <a:r>
              <a:rPr lang="zh-CN" altLang="en-US" sz="3200" b="1" dirty="0">
                <a:solidFill>
                  <a:srgbClr val="FFC000"/>
                </a:solidFill>
              </a:rPr>
              <a:t>）</a:t>
            </a:r>
          </a:p>
          <a:p>
            <a:pPr marL="0" indent="0">
              <a:buNone/>
            </a:pPr>
            <a:r>
              <a:rPr lang="zh-CN" altLang="en-US" sz="3200" b="1" dirty="0">
                <a:solidFill>
                  <a:srgbClr val="FFFF00"/>
                </a:solidFill>
              </a:rPr>
              <a:t>（</a:t>
            </a:r>
            <a:r>
              <a:rPr lang="en-US" altLang="zh-CN" sz="3200" b="1" dirty="0">
                <a:solidFill>
                  <a:srgbClr val="FFFF00"/>
                </a:solidFill>
              </a:rPr>
              <a:t>5</a:t>
            </a:r>
            <a:r>
              <a:rPr lang="zh-CN" altLang="en-US" sz="3200" b="1" dirty="0">
                <a:solidFill>
                  <a:srgbClr val="FFFF00"/>
                </a:solidFill>
              </a:rPr>
              <a:t>）定献祭坛之柴的例</a:t>
            </a:r>
            <a:r>
              <a:rPr lang="zh-CN" altLang="en-US" sz="3200" b="1" dirty="0">
                <a:solidFill>
                  <a:srgbClr val="FFC000"/>
                </a:solidFill>
              </a:rPr>
              <a:t>（十</a:t>
            </a:r>
            <a:r>
              <a:rPr lang="en-US" altLang="zh-CN" sz="3200" b="1" dirty="0">
                <a:solidFill>
                  <a:srgbClr val="FFC000"/>
                </a:solidFill>
              </a:rPr>
              <a:t>34</a:t>
            </a:r>
            <a:r>
              <a:rPr lang="zh-CN" altLang="en-US" sz="3200" b="1" dirty="0">
                <a:solidFill>
                  <a:srgbClr val="FFC000"/>
                </a:solidFill>
              </a:rPr>
              <a:t>）</a:t>
            </a:r>
            <a:endParaRPr lang="en-US" altLang="zh-CN" sz="3200" b="1" dirty="0">
              <a:solidFill>
                <a:srgbClr val="FFC000"/>
              </a:solidFill>
            </a:endParaRPr>
          </a:p>
          <a:p>
            <a:pPr marL="0" indent="0">
              <a:buNone/>
            </a:pPr>
            <a:r>
              <a:rPr lang="zh-CN" altLang="en-US" sz="3200" b="1" dirty="0">
                <a:solidFill>
                  <a:srgbClr val="FFFF00"/>
                </a:solidFill>
              </a:rPr>
              <a:t>（</a:t>
            </a:r>
            <a:r>
              <a:rPr lang="en-US" altLang="zh-CN" sz="3200" b="1" dirty="0">
                <a:solidFill>
                  <a:srgbClr val="FFFF00"/>
                </a:solidFill>
              </a:rPr>
              <a:t>6</a:t>
            </a:r>
            <a:r>
              <a:rPr lang="zh-CN" altLang="en-US" sz="3200" b="1" dirty="0">
                <a:solidFill>
                  <a:srgbClr val="FFFF00"/>
                </a:solidFill>
              </a:rPr>
              <a:t>）分配耶京之人口</a:t>
            </a:r>
            <a:r>
              <a:rPr lang="zh-CN" altLang="en-US" sz="3200" b="1" dirty="0">
                <a:solidFill>
                  <a:srgbClr val="FFC000"/>
                </a:solidFill>
              </a:rPr>
              <a:t>（十一</a:t>
            </a:r>
            <a:r>
              <a:rPr lang="en-US" altLang="zh-CN" sz="3200" b="1" dirty="0">
                <a:solidFill>
                  <a:srgbClr val="FFC000"/>
                </a:solidFill>
              </a:rPr>
              <a:t>1</a:t>
            </a:r>
            <a:r>
              <a:rPr lang="zh-CN" altLang="en-US" sz="3200" b="1" dirty="0">
                <a:solidFill>
                  <a:srgbClr val="FFC000"/>
                </a:solidFill>
              </a:rPr>
              <a:t>）</a:t>
            </a:r>
          </a:p>
          <a:p>
            <a:pPr marL="0" indent="0">
              <a:buNone/>
            </a:pPr>
            <a:r>
              <a:rPr lang="zh-CN" altLang="en-US" sz="3200" b="1" dirty="0">
                <a:solidFill>
                  <a:srgbClr val="FFFF00"/>
                </a:solidFill>
              </a:rPr>
              <a:t>（</a:t>
            </a:r>
            <a:r>
              <a:rPr lang="en-US" altLang="zh-CN" sz="3200" b="1" dirty="0">
                <a:solidFill>
                  <a:srgbClr val="FFFF00"/>
                </a:solidFill>
              </a:rPr>
              <a:t>7</a:t>
            </a:r>
            <a:r>
              <a:rPr lang="zh-CN" altLang="en-US" sz="3200" b="1" dirty="0">
                <a:solidFill>
                  <a:srgbClr val="FFFF00"/>
                </a:solidFill>
              </a:rPr>
              <a:t>）洁净圣殿</a:t>
            </a:r>
            <a:r>
              <a:rPr lang="zh-CN" altLang="en-US" sz="3200" b="1" dirty="0">
                <a:solidFill>
                  <a:srgbClr val="FFC000"/>
                </a:solidFill>
              </a:rPr>
              <a:t>（十三</a:t>
            </a:r>
            <a:r>
              <a:rPr lang="en-US" altLang="zh-CN" sz="3200" b="1" dirty="0">
                <a:solidFill>
                  <a:srgbClr val="FFC000"/>
                </a:solidFill>
              </a:rPr>
              <a:t>4</a:t>
            </a:r>
            <a:r>
              <a:rPr lang="zh-CN" altLang="en-US" sz="3200" b="1" dirty="0">
                <a:solidFill>
                  <a:srgbClr val="FFC000"/>
                </a:solidFill>
              </a:rPr>
              <a:t>～</a:t>
            </a:r>
            <a:r>
              <a:rPr lang="en-US" altLang="zh-CN" sz="3200" b="1" dirty="0">
                <a:solidFill>
                  <a:srgbClr val="FFC000"/>
                </a:solidFill>
              </a:rPr>
              <a:t>9</a:t>
            </a:r>
            <a:r>
              <a:rPr lang="zh-CN" altLang="en-US" sz="3200" b="1" dirty="0">
                <a:solidFill>
                  <a:srgbClr val="FFC000"/>
                </a:solidFill>
              </a:rPr>
              <a:t>）</a:t>
            </a:r>
          </a:p>
          <a:p>
            <a:pPr marL="0" indent="0">
              <a:buNone/>
            </a:pPr>
            <a:r>
              <a:rPr lang="zh-CN" altLang="en-US" sz="3200" b="1" dirty="0">
                <a:solidFill>
                  <a:srgbClr val="FFFF00"/>
                </a:solidFill>
              </a:rPr>
              <a:t>（</a:t>
            </a:r>
            <a:r>
              <a:rPr lang="en-US" altLang="zh-CN" sz="3200" b="1" dirty="0">
                <a:solidFill>
                  <a:srgbClr val="FFFF00"/>
                </a:solidFill>
              </a:rPr>
              <a:t>8</a:t>
            </a:r>
            <a:r>
              <a:rPr lang="zh-CN" altLang="en-US" sz="3200" b="1" dirty="0">
                <a:solidFill>
                  <a:srgbClr val="FFFF00"/>
                </a:solidFill>
              </a:rPr>
              <a:t>）严订十一奉献</a:t>
            </a:r>
            <a:r>
              <a:rPr lang="zh-CN" altLang="en-US" sz="3200" b="1" dirty="0">
                <a:solidFill>
                  <a:srgbClr val="FFC000"/>
                </a:solidFill>
              </a:rPr>
              <a:t>（十</a:t>
            </a:r>
            <a:r>
              <a:rPr lang="en-US" altLang="zh-CN" sz="3200" b="1" dirty="0">
                <a:solidFill>
                  <a:srgbClr val="FFC000"/>
                </a:solidFill>
              </a:rPr>
              <a:t>37</a:t>
            </a:r>
            <a:r>
              <a:rPr lang="zh-CN" altLang="en-US" sz="3200" b="1" dirty="0">
                <a:solidFill>
                  <a:srgbClr val="FFC000"/>
                </a:solidFill>
              </a:rPr>
              <a:t>，十三</a:t>
            </a:r>
            <a:r>
              <a:rPr lang="en-US" altLang="zh-CN" sz="3200" b="1" dirty="0">
                <a:solidFill>
                  <a:srgbClr val="FFC000"/>
                </a:solidFill>
              </a:rPr>
              <a:t>10</a:t>
            </a:r>
            <a:r>
              <a:rPr lang="zh-CN" altLang="en-US" sz="3200" b="1" dirty="0">
                <a:solidFill>
                  <a:srgbClr val="FFC000"/>
                </a:solidFill>
              </a:rPr>
              <a:t>～</a:t>
            </a:r>
            <a:r>
              <a:rPr lang="en-US" altLang="zh-CN" sz="3200" b="1" dirty="0">
                <a:solidFill>
                  <a:srgbClr val="FFC000"/>
                </a:solidFill>
              </a:rPr>
              <a:t>13</a:t>
            </a:r>
            <a:r>
              <a:rPr lang="zh-CN" altLang="en-US" sz="3200" b="1" dirty="0">
                <a:solidFill>
                  <a:srgbClr val="FFC000"/>
                </a:solidFill>
              </a:rPr>
              <a:t>）</a:t>
            </a:r>
          </a:p>
          <a:p>
            <a:pPr marL="0" indent="0">
              <a:buNone/>
            </a:pPr>
            <a:r>
              <a:rPr lang="zh-CN" altLang="en-US" sz="3200" b="1" dirty="0">
                <a:solidFill>
                  <a:srgbClr val="FFFF00"/>
                </a:solidFill>
              </a:rPr>
              <a:t>（</a:t>
            </a:r>
            <a:r>
              <a:rPr lang="en-US" altLang="zh-CN" sz="3200" b="1" dirty="0">
                <a:solidFill>
                  <a:srgbClr val="FFFF00"/>
                </a:solidFill>
              </a:rPr>
              <a:t>9</a:t>
            </a:r>
            <a:r>
              <a:rPr lang="zh-CN" altLang="en-US" sz="3200" b="1" dirty="0">
                <a:solidFill>
                  <a:srgbClr val="FFFF00"/>
                </a:solidFill>
              </a:rPr>
              <a:t>）离弃异族之夫或妻</a:t>
            </a:r>
            <a:r>
              <a:rPr lang="zh-CN" altLang="en-US" sz="3200" b="1" dirty="0">
                <a:solidFill>
                  <a:srgbClr val="FFC000"/>
                </a:solidFill>
              </a:rPr>
              <a:t>（十三</a:t>
            </a:r>
            <a:r>
              <a:rPr lang="en-US" altLang="zh-CN" sz="3200" b="1" dirty="0">
                <a:solidFill>
                  <a:srgbClr val="FFC000"/>
                </a:solidFill>
              </a:rPr>
              <a:t>1</a:t>
            </a:r>
            <a:r>
              <a:rPr lang="zh-CN" altLang="en-US" sz="3200" b="1" dirty="0">
                <a:solidFill>
                  <a:srgbClr val="FFC000"/>
                </a:solidFill>
              </a:rPr>
              <a:t>～</a:t>
            </a:r>
            <a:r>
              <a:rPr lang="en-US" altLang="zh-CN" sz="3200" b="1" dirty="0">
                <a:solidFill>
                  <a:srgbClr val="FFC000"/>
                </a:solidFill>
              </a:rPr>
              <a:t>3</a:t>
            </a:r>
            <a:r>
              <a:rPr lang="zh-CN" altLang="en-US" sz="3200" b="1" dirty="0">
                <a:solidFill>
                  <a:srgbClr val="FFC000"/>
                </a:solidFill>
              </a:rPr>
              <a:t>、</a:t>
            </a:r>
            <a:r>
              <a:rPr lang="en-US" altLang="zh-CN" sz="3200" b="1" dirty="0">
                <a:solidFill>
                  <a:srgbClr val="FFC000"/>
                </a:solidFill>
              </a:rPr>
              <a:t>23</a:t>
            </a:r>
            <a:r>
              <a:rPr lang="zh-CN" altLang="en-US" sz="3200" b="1" dirty="0">
                <a:solidFill>
                  <a:srgbClr val="FFC000"/>
                </a:solidFill>
              </a:rPr>
              <a:t>～</a:t>
            </a:r>
            <a:r>
              <a:rPr lang="en-US" altLang="zh-CN" sz="3200" b="1" dirty="0">
                <a:solidFill>
                  <a:srgbClr val="FFC000"/>
                </a:solidFill>
              </a:rPr>
              <a:t>28</a:t>
            </a:r>
            <a:r>
              <a:rPr lang="zh-CN" altLang="en-US" sz="3200" b="1" dirty="0">
                <a:solidFill>
                  <a:srgbClr val="FFC000"/>
                </a:solidFill>
              </a:rPr>
              <a:t>）</a:t>
            </a:r>
          </a:p>
          <a:p>
            <a:pPr marL="0" indent="0">
              <a:buNone/>
            </a:pPr>
            <a:r>
              <a:rPr lang="zh-CN" altLang="en-US" sz="3200" b="1" dirty="0">
                <a:solidFill>
                  <a:srgbClr val="FFFF00"/>
                </a:solidFill>
              </a:rPr>
              <a:t>（</a:t>
            </a:r>
            <a:r>
              <a:rPr lang="en-US" altLang="zh-CN" sz="3200" b="1" dirty="0">
                <a:solidFill>
                  <a:srgbClr val="FFFF00"/>
                </a:solidFill>
              </a:rPr>
              <a:t>10</a:t>
            </a:r>
            <a:r>
              <a:rPr lang="zh-CN" altLang="en-US" sz="3200" b="1" dirty="0">
                <a:solidFill>
                  <a:srgbClr val="FFFF00"/>
                </a:solidFill>
              </a:rPr>
              <a:t>）其他如城门开关之例等</a:t>
            </a:r>
            <a:r>
              <a:rPr lang="zh-CN" altLang="en-US" sz="3200" b="1" dirty="0">
                <a:solidFill>
                  <a:srgbClr val="FFC000"/>
                </a:solidFill>
              </a:rPr>
              <a:t>（十三</a:t>
            </a:r>
            <a:r>
              <a:rPr lang="en-US" altLang="zh-CN" sz="3200" b="1" dirty="0">
                <a:solidFill>
                  <a:srgbClr val="FFC000"/>
                </a:solidFill>
              </a:rPr>
              <a:t>19</a:t>
            </a:r>
            <a:r>
              <a:rPr lang="zh-CN" altLang="en-US" sz="3200" b="1" dirty="0">
                <a:solidFill>
                  <a:srgbClr val="FFC000"/>
                </a:solidFill>
              </a:rPr>
              <a:t>～</a:t>
            </a:r>
            <a:r>
              <a:rPr lang="en-US" altLang="zh-CN" sz="3200" b="1" dirty="0">
                <a:solidFill>
                  <a:srgbClr val="FFC000"/>
                </a:solidFill>
              </a:rPr>
              <a:t>22</a:t>
            </a:r>
            <a:r>
              <a:rPr lang="zh-CN" altLang="en-US" sz="3200" b="1" dirty="0">
                <a:solidFill>
                  <a:srgbClr val="FFC000"/>
                </a:solidFill>
              </a:rPr>
              <a:t>）</a:t>
            </a:r>
          </a:p>
          <a:p>
            <a:endParaRPr lang="en-US" sz="3200" dirty="0"/>
          </a:p>
        </p:txBody>
      </p:sp>
      <p:sp>
        <p:nvSpPr>
          <p:cNvPr id="4" name="Line 4">
            <a:extLst>
              <a:ext uri="{FF2B5EF4-FFF2-40B4-BE49-F238E27FC236}">
                <a16:creationId xmlns:a16="http://schemas.microsoft.com/office/drawing/2014/main" id="{9540ECE1-C9D3-49CA-A45D-E3B25A8BA31A}"/>
              </a:ext>
            </a:extLst>
          </p:cNvPr>
          <p:cNvSpPr>
            <a:spLocks noChangeShapeType="1"/>
          </p:cNvSpPr>
          <p:nvPr/>
        </p:nvSpPr>
        <p:spPr bwMode="auto">
          <a:xfrm>
            <a:off x="0" y="1141850"/>
            <a:ext cx="12192000" cy="20781"/>
          </a:xfrm>
          <a:prstGeom prst="line">
            <a:avLst/>
          </a:prstGeom>
          <a:noFill/>
          <a:ln w="762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4">
            <a:extLst>
              <a:ext uri="{FF2B5EF4-FFF2-40B4-BE49-F238E27FC236}">
                <a16:creationId xmlns:a16="http://schemas.microsoft.com/office/drawing/2014/main" id="{A0CC9CDC-914C-4113-8683-0B2B91C0974D}"/>
              </a:ext>
            </a:extLst>
          </p:cNvPr>
          <p:cNvSpPr>
            <a:spLocks noChangeShapeType="1"/>
          </p:cNvSpPr>
          <p:nvPr/>
        </p:nvSpPr>
        <p:spPr bwMode="auto">
          <a:xfrm flipV="1">
            <a:off x="0" y="1338698"/>
            <a:ext cx="12192000" cy="346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790274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5">
            <a:extLst>
              <a:ext uri="{FF2B5EF4-FFF2-40B4-BE49-F238E27FC236}">
                <a16:creationId xmlns:a16="http://schemas.microsoft.com/office/drawing/2014/main" id="{395CB87D-F50C-4260-BE95-84023409A2C2}"/>
              </a:ext>
            </a:extLst>
          </p:cNvPr>
          <p:cNvSpPr>
            <a:spLocks noChangeArrowheads="1"/>
          </p:cNvSpPr>
          <p:nvPr/>
        </p:nvSpPr>
        <p:spPr bwMode="auto">
          <a:xfrm>
            <a:off x="8239540" y="1103243"/>
            <a:ext cx="3485322" cy="2680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4800" dirty="0">
                <a:solidFill>
                  <a:srgbClr val="FFFF00"/>
                </a:solidFill>
                <a:ea typeface="SimHei" panose="02010609060101010101" pitchFamily="49" charset="-122"/>
              </a:rPr>
              <a:t>尼希米严禁商人于安息日作买卖</a:t>
            </a:r>
            <a:endParaRPr lang="zh-TW" altLang="en-US" sz="4800" dirty="0">
              <a:solidFill>
                <a:srgbClr val="FFFF00"/>
              </a:solidFill>
              <a:ea typeface="SimHei" panose="02010609060101010101" pitchFamily="49" charset="-122"/>
            </a:endParaRPr>
          </a:p>
        </p:txBody>
      </p:sp>
      <p:pic>
        <p:nvPicPr>
          <p:cNvPr id="62470" name="Picture 6" descr="PP-SellingAtTheGate_RA_0044">
            <a:extLst>
              <a:ext uri="{FF2B5EF4-FFF2-40B4-BE49-F238E27FC236}">
                <a16:creationId xmlns:a16="http://schemas.microsoft.com/office/drawing/2014/main" id="{651D2B95-03BA-48E4-97F9-7C0A8CF35E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452" y="0"/>
            <a:ext cx="6616149" cy="68580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910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5">
            <a:extLst>
              <a:ext uri="{FF2B5EF4-FFF2-40B4-BE49-F238E27FC236}">
                <a16:creationId xmlns:a16="http://schemas.microsoft.com/office/drawing/2014/main" id="{D0329930-684D-4264-8C48-EE84EEA847EA}"/>
              </a:ext>
            </a:extLst>
          </p:cNvPr>
          <p:cNvSpPr txBox="1">
            <a:spLocks noChangeArrowheads="1"/>
          </p:cNvSpPr>
          <p:nvPr/>
        </p:nvSpPr>
        <p:spPr bwMode="auto">
          <a:xfrm>
            <a:off x="261730" y="1472864"/>
            <a:ext cx="1166854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257300" indent="-342900">
              <a:defRPr>
                <a:solidFill>
                  <a:schemeClr val="tx1"/>
                </a:solidFill>
                <a:latin typeface="Arial" panose="020B0604020202020204" pitchFamily="34" charset="0"/>
                <a:cs typeface="Arial" panose="020B0604020202020204" pitchFamily="34" charset="0"/>
              </a:defRPr>
            </a:lvl3pPr>
            <a:lvl4pPr marL="1714500" indent="-342900">
              <a:defRPr>
                <a:solidFill>
                  <a:schemeClr val="tx1"/>
                </a:solidFill>
                <a:latin typeface="Arial" panose="020B0604020202020204" pitchFamily="34" charset="0"/>
                <a:cs typeface="Arial" panose="020B0604020202020204" pitchFamily="34" charset="0"/>
              </a:defRPr>
            </a:lvl4pPr>
            <a:lvl5pPr marL="2171700" indent="-342900">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偶像绝迹</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从此未再拜偶像，一神观念坚强</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会堂创立</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成为信仰、教育和社会福利中心</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宗教改观</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信仰渐趋个人化</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重视律法</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忠心护卫律法，甚至为律法牺牲生命</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事业转变</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由农业转为商业</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语言改变</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从希伯来语转变为亚兰语</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民族团结</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患难与共，抗拒一切分化势力</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觉悟使命</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以宣扬旧约信仰为己任</a:t>
            </a:r>
            <a:endParaRPr lang="zh-TW" altLang="en-US" sz="4000" b="1" dirty="0">
              <a:solidFill>
                <a:srgbClr val="FFFF00"/>
              </a:solidFill>
              <a:latin typeface="SimSun" panose="02010600030101010101" pitchFamily="2" charset="-122"/>
              <a:ea typeface="SimSun" panose="02010600030101010101" pitchFamily="2" charset="-122"/>
            </a:endParaRPr>
          </a:p>
        </p:txBody>
      </p:sp>
      <p:sp>
        <p:nvSpPr>
          <p:cNvPr id="4100" name="Text Box 4">
            <a:extLst>
              <a:ext uri="{FF2B5EF4-FFF2-40B4-BE49-F238E27FC236}">
                <a16:creationId xmlns:a16="http://schemas.microsoft.com/office/drawing/2014/main" id="{77615C87-DC06-40E0-B4FD-83865BE072DC}"/>
              </a:ext>
            </a:extLst>
          </p:cNvPr>
          <p:cNvSpPr txBox="1">
            <a:spLocks noChangeArrowheads="1"/>
          </p:cNvSpPr>
          <p:nvPr/>
        </p:nvSpPr>
        <p:spPr bwMode="auto">
          <a:xfrm>
            <a:off x="2646363" y="228601"/>
            <a:ext cx="3028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Aft>
                <a:spcPct val="20000"/>
              </a:spcAft>
            </a:pPr>
            <a:r>
              <a:rPr lang="zh-CN" altLang="en-US" sz="2800" dirty="0">
                <a:solidFill>
                  <a:schemeClr val="bg1"/>
                </a:solidFill>
                <a:latin typeface="SimHei" panose="02010609060101010101" pitchFamily="49" charset="-122"/>
                <a:ea typeface="SimHei" panose="02010609060101010101" pitchFamily="49" charset="-122"/>
              </a:rPr>
              <a:t>被掳七十年的影响</a:t>
            </a:r>
            <a:endParaRPr lang="zh-TW" altLang="en-US" sz="2800" dirty="0">
              <a:solidFill>
                <a:schemeClr val="bg1"/>
              </a:solidFill>
              <a:latin typeface="SimHei" panose="02010609060101010101" pitchFamily="49" charset="-122"/>
              <a:ea typeface="SimHei" panose="02010609060101010101" pitchFamily="49" charset="-122"/>
            </a:endParaRPr>
          </a:p>
        </p:txBody>
      </p:sp>
      <p:sp>
        <p:nvSpPr>
          <p:cNvPr id="2" name="TextBox 1">
            <a:extLst>
              <a:ext uri="{FF2B5EF4-FFF2-40B4-BE49-F238E27FC236}">
                <a16:creationId xmlns:a16="http://schemas.microsoft.com/office/drawing/2014/main" id="{3E88747B-F302-441A-A8C6-E98A3B2130C3}"/>
              </a:ext>
            </a:extLst>
          </p:cNvPr>
          <p:cNvSpPr txBox="1"/>
          <p:nvPr/>
        </p:nvSpPr>
        <p:spPr>
          <a:xfrm>
            <a:off x="2505214" y="-19675"/>
            <a:ext cx="6340197" cy="1015663"/>
          </a:xfrm>
          <a:prstGeom prst="rect">
            <a:avLst/>
          </a:prstGeom>
          <a:noFill/>
        </p:spPr>
        <p:txBody>
          <a:bodyPr wrap="none" rtlCol="0">
            <a:spAutoFit/>
          </a:bodyPr>
          <a:lstStyle/>
          <a:p>
            <a:r>
              <a:rPr lang="zh-CN" altLang="en-US" sz="6000" dirty="0">
                <a:solidFill>
                  <a:srgbClr val="FF0000"/>
                </a:solidFill>
                <a:latin typeface="SimHei" panose="02010609060101010101" pitchFamily="49" charset="-122"/>
                <a:ea typeface="SimHei" panose="02010609060101010101" pitchFamily="49" charset="-122"/>
              </a:rPr>
              <a:t>被掳七十年的影响</a:t>
            </a:r>
            <a:endParaRPr lang="zh-TW" altLang="en-US" sz="6000" dirty="0">
              <a:solidFill>
                <a:srgbClr val="FF0000"/>
              </a:solidFill>
              <a:latin typeface="SimHei" panose="02010609060101010101" pitchFamily="49" charset="-122"/>
              <a:ea typeface="SimHei" panose="02010609060101010101" pitchFamily="49" charset="-122"/>
            </a:endParaRPr>
          </a:p>
        </p:txBody>
      </p:sp>
      <p:sp>
        <p:nvSpPr>
          <p:cNvPr id="5" name="Line 4">
            <a:extLst>
              <a:ext uri="{FF2B5EF4-FFF2-40B4-BE49-F238E27FC236}">
                <a16:creationId xmlns:a16="http://schemas.microsoft.com/office/drawing/2014/main" id="{1E6134DF-6059-466F-88C3-0BE0D9E14D83}"/>
              </a:ext>
            </a:extLst>
          </p:cNvPr>
          <p:cNvSpPr>
            <a:spLocks noChangeShapeType="1"/>
          </p:cNvSpPr>
          <p:nvPr/>
        </p:nvSpPr>
        <p:spPr bwMode="auto">
          <a:xfrm>
            <a:off x="0" y="1099343"/>
            <a:ext cx="12192000" cy="20781"/>
          </a:xfrm>
          <a:prstGeom prst="line">
            <a:avLst/>
          </a:prstGeom>
          <a:noFill/>
          <a:ln w="762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4">
            <a:extLst>
              <a:ext uri="{FF2B5EF4-FFF2-40B4-BE49-F238E27FC236}">
                <a16:creationId xmlns:a16="http://schemas.microsoft.com/office/drawing/2014/main" id="{9D5218B5-40DF-4E5A-8E04-3D56929D2F0A}"/>
              </a:ext>
            </a:extLst>
          </p:cNvPr>
          <p:cNvSpPr>
            <a:spLocks noChangeShapeType="1"/>
          </p:cNvSpPr>
          <p:nvPr/>
        </p:nvSpPr>
        <p:spPr bwMode="auto">
          <a:xfrm flipV="1">
            <a:off x="0" y="1345264"/>
            <a:ext cx="12192000" cy="346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710704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547</TotalTime>
  <Words>1894</Words>
  <Application>Microsoft Office PowerPoint</Application>
  <PresentationFormat>Widescreen</PresentationFormat>
  <Paragraphs>474</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新細明體</vt:lpstr>
      <vt:lpstr>SimSun</vt:lpstr>
      <vt:lpstr>SimSun</vt:lpstr>
      <vt:lpstr>SimHei</vt:lpstr>
      <vt:lpstr>Arial</vt:lpstr>
      <vt:lpstr>Calibri</vt:lpstr>
      <vt:lpstr>Calibri Light</vt:lpstr>
      <vt:lpstr>Times New Roman</vt:lpstr>
      <vt:lpstr>Office Theme</vt:lpstr>
      <vt:lpstr>圣经概論 16</vt:lpstr>
      <vt:lpstr>摩西五經綜覽</vt:lpstr>
      <vt:lpstr>歷史書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尼希米回到耶路撒冷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尼希米政迹之撮要</vt:lpstr>
      <vt:lpstr>PowerPoint Presentation</vt:lpstr>
      <vt:lpstr>PowerPoint Presentation</vt:lpstr>
    </vt:vector>
  </TitlesOfParts>
  <Company>ETSU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圣经概論 16</dc:title>
  <dc:creator>Kao, Race L.</dc:creator>
  <cp:lastModifiedBy>Ning, Shunbin</cp:lastModifiedBy>
  <cp:revision>45</cp:revision>
  <dcterms:created xsi:type="dcterms:W3CDTF">2018-06-04T12:44:23Z</dcterms:created>
  <dcterms:modified xsi:type="dcterms:W3CDTF">2018-06-05T18:23:46Z</dcterms:modified>
</cp:coreProperties>
</file>