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7" r:id="rId2"/>
    <p:sldId id="271" r:id="rId3"/>
    <p:sldId id="274" r:id="rId4"/>
    <p:sldId id="275" r:id="rId5"/>
    <p:sldId id="261" r:id="rId6"/>
    <p:sldId id="277" r:id="rId7"/>
    <p:sldId id="347" r:id="rId8"/>
    <p:sldId id="354" r:id="rId9"/>
    <p:sldId id="352" r:id="rId10"/>
    <p:sldId id="350" r:id="rId11"/>
    <p:sldId id="351" r:id="rId12"/>
    <p:sldId id="345" r:id="rId13"/>
    <p:sldId id="355" r:id="rId14"/>
    <p:sldId id="273" r:id="rId15"/>
    <p:sldId id="285" r:id="rId16"/>
    <p:sldId id="287" r:id="rId17"/>
    <p:sldId id="344" r:id="rId18"/>
    <p:sldId id="319" r:id="rId19"/>
    <p:sldId id="314" r:id="rId20"/>
    <p:sldId id="289" r:id="rId21"/>
    <p:sldId id="264" r:id="rId22"/>
    <p:sldId id="303" r:id="rId23"/>
    <p:sldId id="269" r:id="rId24"/>
    <p:sldId id="293" r:id="rId25"/>
    <p:sldId id="328" r:id="rId26"/>
    <p:sldId id="332" r:id="rId27"/>
    <p:sldId id="341" r:id="rId28"/>
    <p:sldId id="339" r:id="rId29"/>
    <p:sldId id="356" r:id="rId3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DA8CDC-43DF-49AA-943C-84D412529FC6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3A474B1-6EA7-4E63-9D41-FAB6347E7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8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2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2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29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8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2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2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1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6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0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C6658-5A49-4216-9399-0754DE68E5A8}" type="datetimeFigureOut">
              <a:rPr lang="en-US" smtClean="0"/>
              <a:t>07/09/2018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92DB8-9DCF-446E-9283-6DD5A9E06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763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10602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058E4EB-1641-480A-BDA0-AEB86F21A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95253"/>
            <a:ext cx="8229600" cy="132364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80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80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E06EDE5-D296-4CCB-968C-CB31BDA54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0221" y="1902376"/>
            <a:ext cx="9816661" cy="475066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zh-CN" altLang="en-US" sz="72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舊</a:t>
            </a:r>
            <a:r>
              <a:rPr lang="zh-TW" altLang="en-US" sz="72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</a:t>
            </a:r>
          </a:p>
          <a:p>
            <a:pPr eaLnBrk="1" hangingPunct="1">
              <a:buFontTx/>
              <a:buNone/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历史书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17</a:t>
            </a:r>
            <a:r>
              <a:rPr lang="en-US" altLang="zh-CN" sz="5400" b="1" dirty="0">
                <a:solidFill>
                  <a:srgbClr val="FFFF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5400" b="1" dirty="0">
                <a:solidFill>
                  <a:srgbClr val="FFFF00"/>
                </a:solidFill>
                <a:ea typeface="宋体" panose="02010600030101010101" pitchFamily="2" charset="-122"/>
              </a:rPr>
              <a:t>	</a:t>
            </a: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先知书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17</a:t>
            </a:r>
          </a:p>
          <a:p>
            <a:pPr eaLnBrk="1" hangingPunct="1">
              <a:buFontTx/>
              <a:buNone/>
            </a:pPr>
            <a:r>
              <a:rPr lang="en-US" altLang="zh-TW" sz="1800" dirty="0">
                <a:solidFill>
                  <a:srgbClr val="00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algn="ctr" eaLnBrk="1" hangingPunct="1">
              <a:buFontTx/>
              <a:buNone/>
            </a:pPr>
            <a:r>
              <a:rPr lang="zh-TW" altLang="en-US" sz="72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新約</a:t>
            </a:r>
          </a:p>
          <a:p>
            <a:pPr eaLnBrk="1" hangingPunct="1">
              <a:buFontTx/>
              <a:buNone/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历史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5	</a:t>
            </a:r>
            <a:r>
              <a:rPr lang="en-US" altLang="zh-CN" sz="5400" b="1" dirty="0">
                <a:solidFill>
                  <a:srgbClr val="FFFF00"/>
                </a:solidFill>
                <a:ea typeface="宋体" panose="02010600030101010101" pitchFamily="2" charset="-122"/>
              </a:rPr>
              <a:t>	</a:t>
            </a: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书信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21</a:t>
            </a:r>
            <a:r>
              <a:rPr lang="en-US" altLang="zh-CN" sz="5400" b="1" dirty="0">
                <a:solidFill>
                  <a:srgbClr val="FFFF00"/>
                </a:solidFill>
                <a:ea typeface="宋体" panose="02010600030101010101" pitchFamily="2" charset="-122"/>
              </a:rPr>
              <a:t>		</a:t>
            </a: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预言  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1</a:t>
            </a:r>
            <a:endParaRPr lang="en-US" altLang="en-US" sz="5400" dirty="0">
              <a:solidFill>
                <a:srgbClr val="FF9900"/>
              </a:solidFill>
              <a:ea typeface="宋体" panose="02010600030101010101" pitchFamily="2" charset="-122"/>
            </a:endParaRP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0221" y="1545041"/>
            <a:ext cx="9616965" cy="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0221" y="4067502"/>
            <a:ext cx="9616965" cy="31531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4">
            <a:extLst>
              <a:ext uri="{FF2B5EF4-FFF2-40B4-BE49-F238E27FC236}">
                <a16:creationId xmlns:a16="http://schemas.microsoft.com/office/drawing/2014/main" id="{FF6373FB-CFBD-471E-9ABD-8392BFFE9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0221" y="1271584"/>
            <a:ext cx="9616965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4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28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046C-5E10-42D8-A4FB-28A30B2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2009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智慧书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诗歌书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682FAC-B0D6-4A0E-8F16-25940BDFC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895322"/>
              </p:ext>
            </p:extLst>
          </p:nvPr>
        </p:nvGraphicFramePr>
        <p:xfrm>
          <a:off x="141891" y="1143000"/>
          <a:ext cx="11908218" cy="571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03">
                  <a:extLst>
                    <a:ext uri="{9D8B030D-6E8A-4147-A177-3AD203B41FA5}">
                      <a16:colId xmlns:a16="http://schemas.microsoft.com/office/drawing/2014/main" val="1836929583"/>
                    </a:ext>
                  </a:extLst>
                </a:gridCol>
                <a:gridCol w="1984703">
                  <a:extLst>
                    <a:ext uri="{9D8B030D-6E8A-4147-A177-3AD203B41FA5}">
                      <a16:colId xmlns:a16="http://schemas.microsoft.com/office/drawing/2014/main" val="2855118406"/>
                    </a:ext>
                  </a:extLst>
                </a:gridCol>
                <a:gridCol w="1984703">
                  <a:extLst>
                    <a:ext uri="{9D8B030D-6E8A-4147-A177-3AD203B41FA5}">
                      <a16:colId xmlns:a16="http://schemas.microsoft.com/office/drawing/2014/main" val="722471553"/>
                    </a:ext>
                  </a:extLst>
                </a:gridCol>
                <a:gridCol w="1984703">
                  <a:extLst>
                    <a:ext uri="{9D8B030D-6E8A-4147-A177-3AD203B41FA5}">
                      <a16:colId xmlns:a16="http://schemas.microsoft.com/office/drawing/2014/main" val="785854874"/>
                    </a:ext>
                  </a:extLst>
                </a:gridCol>
                <a:gridCol w="1984703">
                  <a:extLst>
                    <a:ext uri="{9D8B030D-6E8A-4147-A177-3AD203B41FA5}">
                      <a16:colId xmlns:a16="http://schemas.microsoft.com/office/drawing/2014/main" val="1526412783"/>
                    </a:ext>
                  </a:extLst>
                </a:gridCol>
                <a:gridCol w="1984703">
                  <a:extLst>
                    <a:ext uri="{9D8B030D-6E8A-4147-A177-3AD203B41FA5}">
                      <a16:colId xmlns:a16="http://schemas.microsoft.com/office/drawing/2014/main" val="2430218974"/>
                    </a:ext>
                  </a:extLst>
                </a:gridCol>
              </a:tblGrid>
              <a:tr h="727957"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伯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詩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篇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箴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道書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雅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60774"/>
                  </a:ext>
                </a:extLst>
              </a:tr>
              <a:tr h="14559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以利戶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46096"/>
                  </a:ext>
                </a:extLst>
              </a:tr>
              <a:tr h="16119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1500B.C.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1000B.C.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大部分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940B.C.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970B.C.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05343"/>
                  </a:ext>
                </a:extLst>
              </a:tr>
              <a:tr h="11912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地點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烏斯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猶大曠野與耶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12365"/>
                  </a:ext>
                </a:extLst>
              </a:tr>
              <a:tr h="7279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鑰意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苦難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靈交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虛空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愛情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55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04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354532D0-7A20-4E2F-A4D7-67F02A13B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80" y="1364305"/>
            <a:ext cx="1180311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约伯记是圣经中最古老的一卷书。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就其内容来看，应该是在雅各</a:t>
            </a:r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之后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的时代：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7CE03320-FF74-44AA-813D-D9AAE6DA7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73" y="2745827"/>
            <a:ext cx="1180311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长寿：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亚伯拉罕活了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岁，约伯活了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210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献祭：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亚伯拉罕时代以家长为祭司，约伯是家长，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也是祭司。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神之名：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约伯与其友称神为「全能者」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altLang="zh-CN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Shadai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与亚伯拉罕相同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未提律法、以色列人。</a:t>
            </a:r>
            <a:endParaRPr lang="zh-TW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AAF2B-D3B7-48F9-B125-1E4463DE8D3B}"/>
              </a:ext>
            </a:extLst>
          </p:cNvPr>
          <p:cNvSpPr txBox="1"/>
          <p:nvPr/>
        </p:nvSpPr>
        <p:spPr>
          <a:xfrm>
            <a:off x="4424855" y="-24678"/>
            <a:ext cx="2733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约伯记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61124D8-AA45-40E0-9A75-6009EF321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F2788C1C-846E-42FA-8AC9-AE96127DA98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9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52A2A3-9FC3-435D-913D-A181F384FF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911105"/>
              </p:ext>
            </p:extLst>
          </p:nvPr>
        </p:nvGraphicFramePr>
        <p:xfrm>
          <a:off x="4" y="-1"/>
          <a:ext cx="12191996" cy="7021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1804">
                  <a:extLst>
                    <a:ext uri="{9D8B030D-6E8A-4147-A177-3AD203B41FA5}">
                      <a16:colId xmlns:a16="http://schemas.microsoft.com/office/drawing/2014/main" val="3984567844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4064860778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457303850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2073063538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619780450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2431054588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3687809283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921030859"/>
                    </a:ext>
                  </a:extLst>
                </a:gridCol>
                <a:gridCol w="1216217">
                  <a:extLst>
                    <a:ext uri="{9D8B030D-6E8A-4147-A177-3AD203B41FA5}">
                      <a16:colId xmlns:a16="http://schemas.microsoft.com/office/drawing/2014/main" val="116421962"/>
                    </a:ext>
                  </a:extLst>
                </a:gridCol>
                <a:gridCol w="1096832">
                  <a:extLst>
                    <a:ext uri="{9D8B030D-6E8A-4147-A177-3AD203B41FA5}">
                      <a16:colId xmlns:a16="http://schemas.microsoft.com/office/drawing/2014/main" val="3751531800"/>
                    </a:ext>
                  </a:extLst>
                </a:gridCol>
                <a:gridCol w="1099319">
                  <a:extLst>
                    <a:ext uri="{9D8B030D-6E8A-4147-A177-3AD203B41FA5}">
                      <a16:colId xmlns:a16="http://schemas.microsoft.com/office/drawing/2014/main" val="3334221134"/>
                    </a:ext>
                  </a:extLst>
                </a:gridCol>
              </a:tblGrid>
              <a:tr h="67186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辯 論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結語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43066"/>
                  </a:ext>
                </a:extLst>
              </a:tr>
              <a:tr h="67186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1－2</a:t>
                      </a:r>
                      <a:endParaRPr lang="en-US" sz="4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3－41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70582"/>
                  </a:ext>
                </a:extLst>
              </a:tr>
              <a:tr h="136826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撒但的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控告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約伯與三友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約伯與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以利戶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約伯與神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真神的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祝福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61916"/>
                  </a:ext>
                </a:extLst>
              </a:tr>
              <a:tr h="28939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以約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利伯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戶三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向友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以約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利伯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戶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向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約悔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伯悟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真賜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神福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858057"/>
                  </a:ext>
                </a:extLst>
              </a:tr>
              <a:tr h="12520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3-14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15-21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22-31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33-37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38-39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40-41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42上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42下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65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542053_Job-and-His-Three-Friends">
            <a:extLst>
              <a:ext uri="{FF2B5EF4-FFF2-40B4-BE49-F238E27FC236}">
                <a16:creationId xmlns:a16="http://schemas.microsoft.com/office/drawing/2014/main" id="{E73B00C0-376A-4387-A701-0FBC664A31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" b="6146"/>
          <a:stretch/>
        </p:blipFill>
        <p:spPr bwMode="auto">
          <a:xfrm>
            <a:off x="1618594" y="0"/>
            <a:ext cx="7977351" cy="498190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19" name="Text Box 3">
            <a:extLst>
              <a:ext uri="{FF2B5EF4-FFF2-40B4-BE49-F238E27FC236}">
                <a16:creationId xmlns:a16="http://schemas.microsoft.com/office/drawing/2014/main" id="{BA1933B1-6222-42B3-A681-12F1457C2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8594" y="3987855"/>
            <a:ext cx="1569660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以利法</a:t>
            </a:r>
          </a:p>
        </p:txBody>
      </p:sp>
      <p:sp>
        <p:nvSpPr>
          <p:cNvPr id="111620" name="Text Box 4">
            <a:extLst>
              <a:ext uri="{FF2B5EF4-FFF2-40B4-BE49-F238E27FC236}">
                <a16:creationId xmlns:a16="http://schemas.microsoft.com/office/drawing/2014/main" id="{6EAD2A7D-80D0-4DD3-82A0-2538465C7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9361" y="3882260"/>
            <a:ext cx="1569660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比勒达</a:t>
            </a:r>
          </a:p>
        </p:txBody>
      </p:sp>
      <p:sp>
        <p:nvSpPr>
          <p:cNvPr id="111621" name="Text Box 5">
            <a:extLst>
              <a:ext uri="{FF2B5EF4-FFF2-40B4-BE49-F238E27FC236}">
                <a16:creationId xmlns:a16="http://schemas.microsoft.com/office/drawing/2014/main" id="{66EC4B92-F85D-48A9-85FF-BB5EFDA9D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236" y="372282"/>
            <a:ext cx="1107996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琐法</a:t>
            </a:r>
          </a:p>
        </p:txBody>
      </p:sp>
      <p:sp>
        <p:nvSpPr>
          <p:cNvPr id="111622" name="Text Box 6">
            <a:extLst>
              <a:ext uri="{FF2B5EF4-FFF2-40B4-BE49-F238E27FC236}">
                <a16:creationId xmlns:a16="http://schemas.microsoft.com/office/drawing/2014/main" id="{B6D4D6EF-5CFE-4449-9CBA-5F44BF43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365" y="4981903"/>
            <a:ext cx="1190526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buFontTx/>
              <a:buBlip>
                <a:blip r:embed="rId3"/>
              </a:buBlip>
            </a:pPr>
            <a:r>
              <a:rPr lang="zh-TW" altLang="en-US" sz="3600" b="1" dirty="0">
                <a:solidFill>
                  <a:srgbClr val="A5002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以利法：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最年长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超过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100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，说话如和风细雨。</a:t>
            </a:r>
          </a:p>
          <a:p>
            <a:pPr algn="l"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A5002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比勒达：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一派稳健，带着中年人的保守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与约伯同辈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algn="l"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A5002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琐法：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较年轻，言词如急流湍浪。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1623" name="Text Box 7">
            <a:extLst>
              <a:ext uri="{FF2B5EF4-FFF2-40B4-BE49-F238E27FC236}">
                <a16:creationId xmlns:a16="http://schemas.microsoft.com/office/drawing/2014/main" id="{DB4AFE1E-EB2B-4677-9DF8-65BCFA25D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116" y="1344383"/>
            <a:ext cx="2430517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(70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751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AE65DE-2338-4326-B4CB-96F325A3FAA0}"/>
              </a:ext>
            </a:extLst>
          </p:cNvPr>
          <p:cNvSpPr txBox="1"/>
          <p:nvPr/>
        </p:nvSpPr>
        <p:spPr>
          <a:xfrm>
            <a:off x="5392764" y="279565"/>
            <a:ext cx="203132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亚伯拉罕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0C3840-7B47-4351-93EB-F0FC3A92E777}"/>
              </a:ext>
            </a:extLst>
          </p:cNvPr>
          <p:cNvSpPr txBox="1"/>
          <p:nvPr/>
        </p:nvSpPr>
        <p:spPr>
          <a:xfrm>
            <a:off x="3069724" y="288596"/>
            <a:ext cx="156966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基土拉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79C6D3-7844-4DC7-B060-70C46FFEA256}"/>
              </a:ext>
            </a:extLst>
          </p:cNvPr>
          <p:cNvSpPr txBox="1"/>
          <p:nvPr/>
        </p:nvSpPr>
        <p:spPr>
          <a:xfrm>
            <a:off x="7917733" y="247076"/>
            <a:ext cx="1107996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撒拉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0D5CAAB-C150-4AD5-A564-9E2DE827E4D7}"/>
              </a:ext>
            </a:extLst>
          </p:cNvPr>
          <p:cNvCxnSpPr>
            <a:cxnSpLocks/>
          </p:cNvCxnSpPr>
          <p:nvPr/>
        </p:nvCxnSpPr>
        <p:spPr>
          <a:xfrm>
            <a:off x="7005113" y="1095674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Brace 17">
            <a:extLst>
              <a:ext uri="{FF2B5EF4-FFF2-40B4-BE49-F238E27FC236}">
                <a16:creationId xmlns:a16="http://schemas.microsoft.com/office/drawing/2014/main" id="{0F571D01-34C6-4DC5-83F2-FE9D9521D033}"/>
              </a:ext>
            </a:extLst>
          </p:cNvPr>
          <p:cNvSpPr/>
          <p:nvPr/>
        </p:nvSpPr>
        <p:spPr>
          <a:xfrm rot="16200000">
            <a:off x="6839803" y="40739"/>
            <a:ext cx="283782" cy="2031323"/>
          </a:xfrm>
          <a:prstGeom prst="leftBrace">
            <a:avLst>
              <a:gd name="adj1" fmla="val 8333"/>
              <a:gd name="adj2" fmla="val 5185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37EE80-48E1-4B52-B806-B1D816B5D7CE}"/>
              </a:ext>
            </a:extLst>
          </p:cNvPr>
          <p:cNvSpPr txBox="1"/>
          <p:nvPr/>
        </p:nvSpPr>
        <p:spPr>
          <a:xfrm>
            <a:off x="5966033" y="1618593"/>
            <a:ext cx="1240221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以撒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77CC22-8B20-472C-BB8E-5D71D06299E2}"/>
              </a:ext>
            </a:extLst>
          </p:cNvPr>
          <p:cNvSpPr txBox="1"/>
          <p:nvPr/>
        </p:nvSpPr>
        <p:spPr>
          <a:xfrm>
            <a:off x="7636159" y="1618592"/>
            <a:ext cx="1671145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利百加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B206657F-7B37-48D0-9217-95FC548ED933}"/>
              </a:ext>
            </a:extLst>
          </p:cNvPr>
          <p:cNvSpPr/>
          <p:nvPr/>
        </p:nvSpPr>
        <p:spPr>
          <a:xfrm rot="16200000">
            <a:off x="7326426" y="1406889"/>
            <a:ext cx="141890" cy="2031326"/>
          </a:xfrm>
          <a:prstGeom prst="leftBrace">
            <a:avLst>
              <a:gd name="adj1" fmla="val 8333"/>
              <a:gd name="adj2" fmla="val 5134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1D734B-6584-4DE6-A8B6-1B74930C2628}"/>
              </a:ext>
            </a:extLst>
          </p:cNvPr>
          <p:cNvCxnSpPr>
            <a:cxnSpLocks/>
          </p:cNvCxnSpPr>
          <p:nvPr/>
        </p:nvCxnSpPr>
        <p:spPr>
          <a:xfrm>
            <a:off x="6586143" y="2513171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CB3BEF0-3EF0-4299-8257-3DD76B758333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7424517" y="2493497"/>
            <a:ext cx="74" cy="4559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DC0A3FC-40A6-4111-A605-E248C75CBDA8}"/>
              </a:ext>
            </a:extLst>
          </p:cNvPr>
          <p:cNvSpPr txBox="1"/>
          <p:nvPr/>
        </p:nvSpPr>
        <p:spPr>
          <a:xfrm>
            <a:off x="7083165" y="2984936"/>
            <a:ext cx="1191497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雅各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6C8928-0D4D-450C-B49F-EFB1F7323C1D}"/>
              </a:ext>
            </a:extLst>
          </p:cNvPr>
          <p:cNvSpPr txBox="1"/>
          <p:nvPr/>
        </p:nvSpPr>
        <p:spPr>
          <a:xfrm>
            <a:off x="5595158" y="2990023"/>
            <a:ext cx="1240203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以扫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77C562-DF2F-4154-920D-48A051AF011D}"/>
              </a:ext>
            </a:extLst>
          </p:cNvPr>
          <p:cNvSpPr txBox="1"/>
          <p:nvPr/>
        </p:nvSpPr>
        <p:spPr>
          <a:xfrm>
            <a:off x="7083165" y="4240984"/>
            <a:ext cx="1802131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以萨迦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83FDC2CA-CE9E-4C78-BCBE-077C1FA72906}"/>
              </a:ext>
            </a:extLst>
          </p:cNvPr>
          <p:cNvSpPr/>
          <p:nvPr/>
        </p:nvSpPr>
        <p:spPr>
          <a:xfrm rot="16200000">
            <a:off x="8686996" y="2770574"/>
            <a:ext cx="141890" cy="2031326"/>
          </a:xfrm>
          <a:prstGeom prst="leftBrace">
            <a:avLst>
              <a:gd name="adj1" fmla="val 8333"/>
              <a:gd name="adj2" fmla="val 5134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883897-C36E-4A2A-B30F-198AC927B403}"/>
              </a:ext>
            </a:extLst>
          </p:cNvPr>
          <p:cNvSpPr txBox="1"/>
          <p:nvPr/>
        </p:nvSpPr>
        <p:spPr>
          <a:xfrm>
            <a:off x="7373596" y="5497032"/>
            <a:ext cx="1384345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约伯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2A88EB-D907-4DD2-8390-02BF0F7F71A6}"/>
              </a:ext>
            </a:extLst>
          </p:cNvPr>
          <p:cNvCxnSpPr>
            <a:cxnSpLocks/>
          </p:cNvCxnSpPr>
          <p:nvPr/>
        </p:nvCxnSpPr>
        <p:spPr>
          <a:xfrm>
            <a:off x="7984230" y="4971161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2984852-9CF6-4171-8F1B-9353F24D8B86}"/>
              </a:ext>
            </a:extLst>
          </p:cNvPr>
          <p:cNvSpPr txBox="1"/>
          <p:nvPr/>
        </p:nvSpPr>
        <p:spPr>
          <a:xfrm>
            <a:off x="9156091" y="2821995"/>
            <a:ext cx="1240197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利亚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EA12EE-71D1-46D4-AD8D-5B6F806F6C08}"/>
              </a:ext>
            </a:extLst>
          </p:cNvPr>
          <p:cNvSpPr txBox="1"/>
          <p:nvPr/>
        </p:nvSpPr>
        <p:spPr>
          <a:xfrm>
            <a:off x="3568193" y="2961343"/>
            <a:ext cx="1240189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亚大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B76326DC-EFFD-48EE-B8A3-94D7347DFC81}"/>
              </a:ext>
            </a:extLst>
          </p:cNvPr>
          <p:cNvSpPr/>
          <p:nvPr/>
        </p:nvSpPr>
        <p:spPr>
          <a:xfrm rot="16200000">
            <a:off x="5135906" y="2759891"/>
            <a:ext cx="141890" cy="2031326"/>
          </a:xfrm>
          <a:prstGeom prst="leftBrace">
            <a:avLst>
              <a:gd name="adj1" fmla="val 8333"/>
              <a:gd name="adj2" fmla="val 5134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4F233CB-8E84-4900-A8B5-2613741AEFA2}"/>
              </a:ext>
            </a:extLst>
          </p:cNvPr>
          <p:cNvCxnSpPr>
            <a:cxnSpLocks/>
          </p:cNvCxnSpPr>
          <p:nvPr/>
        </p:nvCxnSpPr>
        <p:spPr>
          <a:xfrm>
            <a:off x="5206851" y="3788864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CFD71A4-4780-4101-8456-3DA979490FC4}"/>
              </a:ext>
            </a:extLst>
          </p:cNvPr>
          <p:cNvSpPr txBox="1"/>
          <p:nvPr/>
        </p:nvSpPr>
        <p:spPr>
          <a:xfrm>
            <a:off x="4424854" y="5504825"/>
            <a:ext cx="165011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以利法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5806073-74EF-4578-B802-73B537A6AD9E}"/>
              </a:ext>
            </a:extLst>
          </p:cNvPr>
          <p:cNvCxnSpPr>
            <a:cxnSpLocks/>
          </p:cNvCxnSpPr>
          <p:nvPr/>
        </p:nvCxnSpPr>
        <p:spPr>
          <a:xfrm>
            <a:off x="1384393" y="1005871"/>
            <a:ext cx="14913" cy="5260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10810D8-CDA4-4FEC-B7FD-B3F4D264CDC1}"/>
              </a:ext>
            </a:extLst>
          </p:cNvPr>
          <p:cNvCxnSpPr>
            <a:cxnSpLocks/>
          </p:cNvCxnSpPr>
          <p:nvPr/>
        </p:nvCxnSpPr>
        <p:spPr>
          <a:xfrm>
            <a:off x="4703604" y="1056400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1DF0ED8-B458-4E53-ACCF-6FE5A8BDCFA2}"/>
              </a:ext>
            </a:extLst>
          </p:cNvPr>
          <p:cNvCxnSpPr>
            <a:cxnSpLocks/>
          </p:cNvCxnSpPr>
          <p:nvPr/>
        </p:nvCxnSpPr>
        <p:spPr>
          <a:xfrm>
            <a:off x="8762176" y="3788864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2CBE667-D83C-4427-BDC3-539E2CBA7241}"/>
              </a:ext>
            </a:extLst>
          </p:cNvPr>
          <p:cNvSpPr txBox="1"/>
          <p:nvPr/>
        </p:nvSpPr>
        <p:spPr>
          <a:xfrm>
            <a:off x="3957487" y="1537452"/>
            <a:ext cx="119572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书亚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" name="Left Brace 39">
            <a:extLst>
              <a:ext uri="{FF2B5EF4-FFF2-40B4-BE49-F238E27FC236}">
                <a16:creationId xmlns:a16="http://schemas.microsoft.com/office/drawing/2014/main" id="{D810CAB5-F02B-48A1-90E1-DCD8C8E38DC0}"/>
              </a:ext>
            </a:extLst>
          </p:cNvPr>
          <p:cNvSpPr/>
          <p:nvPr/>
        </p:nvSpPr>
        <p:spPr>
          <a:xfrm rot="16200000">
            <a:off x="4592790" y="21379"/>
            <a:ext cx="141890" cy="2031326"/>
          </a:xfrm>
          <a:prstGeom prst="leftBrace">
            <a:avLst>
              <a:gd name="adj1" fmla="val 8333"/>
              <a:gd name="adj2" fmla="val 5134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293EDD-6900-41E8-AB64-C65DE1454481}"/>
              </a:ext>
            </a:extLst>
          </p:cNvPr>
          <p:cNvSpPr txBox="1"/>
          <p:nvPr/>
        </p:nvSpPr>
        <p:spPr>
          <a:xfrm>
            <a:off x="2421828" y="5504825"/>
            <a:ext cx="163715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比勒达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5DB6DE-56D2-4A9B-96CB-617AE872A3C1}"/>
              </a:ext>
            </a:extLst>
          </p:cNvPr>
          <p:cNvSpPr txBox="1"/>
          <p:nvPr/>
        </p:nvSpPr>
        <p:spPr>
          <a:xfrm>
            <a:off x="4624240" y="4324830"/>
            <a:ext cx="127174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提幔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93E573B-F73B-4463-93B0-9AB92C54F45C}"/>
              </a:ext>
            </a:extLst>
          </p:cNvPr>
          <p:cNvCxnSpPr>
            <a:cxnSpLocks/>
          </p:cNvCxnSpPr>
          <p:nvPr/>
        </p:nvCxnSpPr>
        <p:spPr>
          <a:xfrm>
            <a:off x="5193193" y="5068590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6ADC8DC-8705-40F8-9B0C-4BAF2E7326A9}"/>
              </a:ext>
            </a:extLst>
          </p:cNvPr>
          <p:cNvCxnSpPr>
            <a:cxnSpLocks/>
          </p:cNvCxnSpPr>
          <p:nvPr/>
        </p:nvCxnSpPr>
        <p:spPr>
          <a:xfrm>
            <a:off x="3311786" y="3546892"/>
            <a:ext cx="0" cy="7779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8B394ED-DDB3-43B4-ACFA-960707F97F9A}"/>
              </a:ext>
            </a:extLst>
          </p:cNvPr>
          <p:cNvCxnSpPr>
            <a:cxnSpLocks/>
          </p:cNvCxnSpPr>
          <p:nvPr/>
        </p:nvCxnSpPr>
        <p:spPr>
          <a:xfrm>
            <a:off x="9576728" y="3775553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D6AAA20-B8C9-4E1B-BD17-2B2266A9A649}"/>
              </a:ext>
            </a:extLst>
          </p:cNvPr>
          <p:cNvSpPr txBox="1"/>
          <p:nvPr/>
        </p:nvSpPr>
        <p:spPr>
          <a:xfrm>
            <a:off x="9153508" y="4272364"/>
            <a:ext cx="1240191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利未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8ED2849-FB0A-4A13-A8AB-8643DA665B26}"/>
              </a:ext>
            </a:extLst>
          </p:cNvPr>
          <p:cNvSpPr txBox="1"/>
          <p:nvPr/>
        </p:nvSpPr>
        <p:spPr>
          <a:xfrm>
            <a:off x="9153478" y="5504825"/>
            <a:ext cx="1240191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琐法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EB00A2A-8218-4ECE-8B27-44C1BA287CCD}"/>
              </a:ext>
            </a:extLst>
          </p:cNvPr>
          <p:cNvCxnSpPr>
            <a:cxnSpLocks/>
          </p:cNvCxnSpPr>
          <p:nvPr/>
        </p:nvCxnSpPr>
        <p:spPr>
          <a:xfrm>
            <a:off x="9743665" y="5039482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152F82D9-4FFF-40EB-92F4-D4699B6AE045}"/>
              </a:ext>
            </a:extLst>
          </p:cNvPr>
          <p:cNvSpPr txBox="1"/>
          <p:nvPr/>
        </p:nvSpPr>
        <p:spPr>
          <a:xfrm>
            <a:off x="10482178" y="4259172"/>
            <a:ext cx="1660633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拿瑪人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E61808-85B1-443A-90A7-41DA2B7DE120}"/>
              </a:ext>
            </a:extLst>
          </p:cNvPr>
          <p:cNvSpPr txBox="1"/>
          <p:nvPr/>
        </p:nvSpPr>
        <p:spPr>
          <a:xfrm>
            <a:off x="10894025" y="5191882"/>
            <a:ext cx="917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?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6ADC8DC-8705-40F8-9B0C-4BAF2E7326A9}"/>
              </a:ext>
            </a:extLst>
          </p:cNvPr>
          <p:cNvCxnSpPr>
            <a:cxnSpLocks/>
          </p:cNvCxnSpPr>
          <p:nvPr/>
        </p:nvCxnSpPr>
        <p:spPr>
          <a:xfrm>
            <a:off x="3323455" y="4564149"/>
            <a:ext cx="0" cy="7779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rot="5400000">
            <a:off x="3247508" y="2258844"/>
            <a:ext cx="1202426" cy="107442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85038" y="247075"/>
            <a:ext cx="11772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拿鹤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066" y="247074"/>
            <a:ext cx="120015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密迦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4" name="Left Brace 53">
            <a:extLst>
              <a:ext uri="{FF2B5EF4-FFF2-40B4-BE49-F238E27FC236}">
                <a16:creationId xmlns:a16="http://schemas.microsoft.com/office/drawing/2014/main" id="{D810CAB5-F02B-48A1-90E1-DCD8C8E38DC0}"/>
              </a:ext>
            </a:extLst>
          </p:cNvPr>
          <p:cNvSpPr/>
          <p:nvPr/>
        </p:nvSpPr>
        <p:spPr>
          <a:xfrm rot="16200000">
            <a:off x="1310775" y="-9791"/>
            <a:ext cx="141890" cy="2031326"/>
          </a:xfrm>
          <a:prstGeom prst="leftBrace">
            <a:avLst>
              <a:gd name="adj1" fmla="val 8333"/>
              <a:gd name="adj2" fmla="val 5134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72068" y="1574483"/>
            <a:ext cx="129596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布西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6ADC8DC-8705-40F8-9B0C-4BAF2E7326A9}"/>
              </a:ext>
            </a:extLst>
          </p:cNvPr>
          <p:cNvCxnSpPr>
            <a:cxnSpLocks/>
          </p:cNvCxnSpPr>
          <p:nvPr/>
        </p:nvCxnSpPr>
        <p:spPr>
          <a:xfrm>
            <a:off x="1391849" y="3308101"/>
            <a:ext cx="0" cy="7779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6ADC8DC-8705-40F8-9B0C-4BAF2E7326A9}"/>
              </a:ext>
            </a:extLst>
          </p:cNvPr>
          <p:cNvCxnSpPr>
            <a:cxnSpLocks/>
          </p:cNvCxnSpPr>
          <p:nvPr/>
        </p:nvCxnSpPr>
        <p:spPr>
          <a:xfrm>
            <a:off x="1379410" y="2406487"/>
            <a:ext cx="0" cy="7779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019612" y="4240984"/>
            <a:ext cx="812970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兰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93E573B-F73B-4463-93B0-9AB92C54F45C}"/>
              </a:ext>
            </a:extLst>
          </p:cNvPr>
          <p:cNvCxnSpPr>
            <a:cxnSpLocks/>
          </p:cNvCxnSpPr>
          <p:nvPr/>
        </p:nvCxnSpPr>
        <p:spPr>
          <a:xfrm>
            <a:off x="1391849" y="4971161"/>
            <a:ext cx="0" cy="436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55220" y="5497031"/>
            <a:ext cx="168923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以利户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823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Newsprint">
            <a:extLst>
              <a:ext uri="{FF2B5EF4-FFF2-40B4-BE49-F238E27FC236}">
                <a16:creationId xmlns:a16="http://schemas.microsoft.com/office/drawing/2014/main" id="{0D0408B7-4408-443A-98F9-4E77C0510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4" y="1066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</a:t>
            </a:r>
          </a:p>
        </p:txBody>
      </p:sp>
      <p:sp>
        <p:nvSpPr>
          <p:cNvPr id="3075" name="Rectangle 3" descr="Newsprint">
            <a:extLst>
              <a:ext uri="{FF2B5EF4-FFF2-40B4-BE49-F238E27FC236}">
                <a16:creationId xmlns:a16="http://schemas.microsoft.com/office/drawing/2014/main" id="{9CFBB14B-ED2F-4183-B287-A11AA1E07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1066800"/>
            <a:ext cx="1574469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序曲</a:t>
            </a:r>
          </a:p>
        </p:txBody>
      </p:sp>
      <p:sp>
        <p:nvSpPr>
          <p:cNvPr id="3076" name="Rectangle 4" descr="Newsprint">
            <a:extLst>
              <a:ext uri="{FF2B5EF4-FFF2-40B4-BE49-F238E27FC236}">
                <a16:creationId xmlns:a16="http://schemas.microsoft.com/office/drawing/2014/main" id="{B3C2AA5A-93BF-47B4-8840-B3F29FF8E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64147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2</a:t>
            </a:r>
          </a:p>
        </p:txBody>
      </p:sp>
      <p:sp>
        <p:nvSpPr>
          <p:cNvPr id="3077" name="Rectangle 5" descr="Newsprint">
            <a:extLst>
              <a:ext uri="{FF2B5EF4-FFF2-40B4-BE49-F238E27FC236}">
                <a16:creationId xmlns:a16="http://schemas.microsoft.com/office/drawing/2014/main" id="{4E8F3B8F-BE29-487D-BFCC-5BF84AED6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1600200"/>
            <a:ext cx="1581315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序曲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78" name="Rectangle 6" descr="Newsprint">
            <a:extLst>
              <a:ext uri="{FF2B5EF4-FFF2-40B4-BE49-F238E27FC236}">
                <a16:creationId xmlns:a16="http://schemas.microsoft.com/office/drawing/2014/main" id="{D8CDA029-1507-4D15-B458-20B989736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2060766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</a:t>
            </a:r>
          </a:p>
        </p:txBody>
      </p:sp>
      <p:sp>
        <p:nvSpPr>
          <p:cNvPr id="3079" name="Rectangle 7" descr="Pink tissue paper">
            <a:extLst>
              <a:ext uri="{FF2B5EF4-FFF2-40B4-BE49-F238E27FC236}">
                <a16:creationId xmlns:a16="http://schemas.microsoft.com/office/drawing/2014/main" id="{F837A73A-5204-4961-A348-D565C9708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2098675"/>
            <a:ext cx="1581315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</a:p>
        </p:txBody>
      </p:sp>
      <p:sp>
        <p:nvSpPr>
          <p:cNvPr id="3080" name="Rectangle 8" descr="Newsprint">
            <a:extLst>
              <a:ext uri="{FF2B5EF4-FFF2-40B4-BE49-F238E27FC236}">
                <a16:creationId xmlns:a16="http://schemas.microsoft.com/office/drawing/2014/main" id="{B62EEAE8-C72D-4F18-9F5C-55A821287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567534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3081" name="Rectangle 9" descr="Stationery">
            <a:extLst>
              <a:ext uri="{FF2B5EF4-FFF2-40B4-BE49-F238E27FC236}">
                <a16:creationId xmlns:a16="http://schemas.microsoft.com/office/drawing/2014/main" id="{FFBAB4B0-CCE5-4698-9BB4-ADF015229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2667000"/>
            <a:ext cx="1581315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(1)</a:t>
            </a:r>
          </a:p>
        </p:txBody>
      </p:sp>
      <p:sp>
        <p:nvSpPr>
          <p:cNvPr id="3082" name="Rectangle 10" descr="Newsprint">
            <a:extLst>
              <a:ext uri="{FF2B5EF4-FFF2-40B4-BE49-F238E27FC236}">
                <a16:creationId xmlns:a16="http://schemas.microsoft.com/office/drawing/2014/main" id="{41E7BBF6-4856-4B73-AC52-2205568A8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200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5</a:t>
            </a:r>
          </a:p>
        </p:txBody>
      </p:sp>
      <p:sp>
        <p:nvSpPr>
          <p:cNvPr id="3083" name="Rectangle 11" descr="Stationery">
            <a:extLst>
              <a:ext uri="{FF2B5EF4-FFF2-40B4-BE49-F238E27FC236}">
                <a16:creationId xmlns:a16="http://schemas.microsoft.com/office/drawing/2014/main" id="{58737C2C-2517-4C9D-B05F-C8DD05D3A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3200400"/>
            <a:ext cx="1581315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(1)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84" name="Rectangle 12" descr="Newsprint">
            <a:extLst>
              <a:ext uri="{FF2B5EF4-FFF2-40B4-BE49-F238E27FC236}">
                <a16:creationId xmlns:a16="http://schemas.microsoft.com/office/drawing/2014/main" id="{500E15DA-7AB2-425F-BE4B-F2E945592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733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6</a:t>
            </a:r>
          </a:p>
        </p:txBody>
      </p:sp>
      <p:sp>
        <p:nvSpPr>
          <p:cNvPr id="3085" name="Rectangle 13" descr="Pink tissue paper">
            <a:extLst>
              <a:ext uri="{FF2B5EF4-FFF2-40B4-BE49-F238E27FC236}">
                <a16:creationId xmlns:a16="http://schemas.microsoft.com/office/drawing/2014/main" id="{A278F29F-7E7F-441E-B82D-178897762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3733800"/>
            <a:ext cx="1581315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86" name="Rectangle 14" descr="Newsprint">
            <a:extLst>
              <a:ext uri="{FF2B5EF4-FFF2-40B4-BE49-F238E27FC236}">
                <a16:creationId xmlns:a16="http://schemas.microsoft.com/office/drawing/2014/main" id="{6E1BB14C-8727-4658-9E64-30D6FDCDA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4208079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7</a:t>
            </a:r>
          </a:p>
        </p:txBody>
      </p:sp>
      <p:sp>
        <p:nvSpPr>
          <p:cNvPr id="3087" name="Rectangle 15" descr="Pink tissue paper">
            <a:extLst>
              <a:ext uri="{FF2B5EF4-FFF2-40B4-BE49-F238E27FC236}">
                <a16:creationId xmlns:a16="http://schemas.microsoft.com/office/drawing/2014/main" id="{C32A95B8-73E5-4489-90C5-58882E1B8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4267200"/>
            <a:ext cx="1581315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88" name="Rectangle 16" descr="Newsprint">
            <a:extLst>
              <a:ext uri="{FF2B5EF4-FFF2-40B4-BE49-F238E27FC236}">
                <a16:creationId xmlns:a16="http://schemas.microsoft.com/office/drawing/2014/main" id="{D8C2FFDE-46BC-4E42-B500-E606F4E30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475932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8</a:t>
            </a:r>
          </a:p>
        </p:txBody>
      </p:sp>
      <p:sp>
        <p:nvSpPr>
          <p:cNvPr id="3089" name="Rectangle 17" descr="Parchment">
            <a:extLst>
              <a:ext uri="{FF2B5EF4-FFF2-40B4-BE49-F238E27FC236}">
                <a16:creationId xmlns:a16="http://schemas.microsoft.com/office/drawing/2014/main" id="{FFB29FEB-452C-480C-9B91-2938D739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4800600"/>
            <a:ext cx="1581315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比勒达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(1)</a:t>
            </a:r>
          </a:p>
        </p:txBody>
      </p:sp>
      <p:sp>
        <p:nvSpPr>
          <p:cNvPr id="3090" name="Rectangle 18" descr="Newsprint">
            <a:extLst>
              <a:ext uri="{FF2B5EF4-FFF2-40B4-BE49-F238E27FC236}">
                <a16:creationId xmlns:a16="http://schemas.microsoft.com/office/drawing/2014/main" id="{934D91A4-0CA3-4074-B2E0-7684627F0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5373688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9</a:t>
            </a:r>
          </a:p>
        </p:txBody>
      </p:sp>
      <p:sp>
        <p:nvSpPr>
          <p:cNvPr id="3091" name="Rectangle 19" descr="Pink tissue paper">
            <a:extLst>
              <a:ext uri="{FF2B5EF4-FFF2-40B4-BE49-F238E27FC236}">
                <a16:creationId xmlns:a16="http://schemas.microsoft.com/office/drawing/2014/main" id="{5AE5C30C-8FC4-4BC1-9F5D-CFD94CDBB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5334000"/>
            <a:ext cx="1581315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92" name="Rectangle 20" descr="Newsprint">
            <a:extLst>
              <a:ext uri="{FF2B5EF4-FFF2-40B4-BE49-F238E27FC236}">
                <a16:creationId xmlns:a16="http://schemas.microsoft.com/office/drawing/2014/main" id="{17405C2D-A2AC-4E48-A702-E80004BC4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524" y="5867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10</a:t>
            </a:r>
          </a:p>
        </p:txBody>
      </p:sp>
      <p:sp>
        <p:nvSpPr>
          <p:cNvPr id="3093" name="Rectangle 21" descr="Pink tissue paper">
            <a:extLst>
              <a:ext uri="{FF2B5EF4-FFF2-40B4-BE49-F238E27FC236}">
                <a16:creationId xmlns:a16="http://schemas.microsoft.com/office/drawing/2014/main" id="{7A886E90-AB17-4581-8239-F12912D11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609" y="5867400"/>
            <a:ext cx="1581315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94" name="Rectangle 22" descr="Newsprint">
            <a:extLst>
              <a:ext uri="{FF2B5EF4-FFF2-40B4-BE49-F238E27FC236}">
                <a16:creationId xmlns:a16="http://schemas.microsoft.com/office/drawing/2014/main" id="{C975E3B1-4FC8-455F-A926-F1B3FDB78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056" y="573087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11</a:t>
            </a:r>
          </a:p>
        </p:txBody>
      </p:sp>
      <p:sp>
        <p:nvSpPr>
          <p:cNvPr id="3095" name="Rectangle 23" descr="Recycled paper">
            <a:extLst>
              <a:ext uri="{FF2B5EF4-FFF2-40B4-BE49-F238E27FC236}">
                <a16:creationId xmlns:a16="http://schemas.microsoft.com/office/drawing/2014/main" id="{9CCB1EF8-3F79-4600-891F-C085AEBB2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533400"/>
            <a:ext cx="1648920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琐法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(1)</a:t>
            </a:r>
          </a:p>
        </p:txBody>
      </p:sp>
      <p:sp>
        <p:nvSpPr>
          <p:cNvPr id="3096" name="Rectangle 24" descr="Newsprint">
            <a:extLst>
              <a:ext uri="{FF2B5EF4-FFF2-40B4-BE49-F238E27FC236}">
                <a16:creationId xmlns:a16="http://schemas.microsoft.com/office/drawing/2014/main" id="{371B8C10-EF43-4581-8947-BC7218B55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13" y="112077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12</a:t>
            </a:r>
          </a:p>
        </p:txBody>
      </p:sp>
      <p:sp>
        <p:nvSpPr>
          <p:cNvPr id="3097" name="Rectangle 25" descr="Pink tissue paper">
            <a:extLst>
              <a:ext uri="{FF2B5EF4-FFF2-40B4-BE49-F238E27FC236}">
                <a16:creationId xmlns:a16="http://schemas.microsoft.com/office/drawing/2014/main" id="{3529F452-9282-4B93-ADA0-7EE429288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1066800"/>
            <a:ext cx="1648920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098" name="Rectangle 26" descr="Newsprint">
            <a:extLst>
              <a:ext uri="{FF2B5EF4-FFF2-40B4-BE49-F238E27FC236}">
                <a16:creationId xmlns:a16="http://schemas.microsoft.com/office/drawing/2014/main" id="{B61A9070-0C18-44B9-A963-64FFD56B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1600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13</a:t>
            </a:r>
          </a:p>
        </p:txBody>
      </p:sp>
      <p:sp>
        <p:nvSpPr>
          <p:cNvPr id="3099" name="Rectangle 27" descr="Pink tissue paper">
            <a:extLst>
              <a:ext uri="{FF2B5EF4-FFF2-40B4-BE49-F238E27FC236}">
                <a16:creationId xmlns:a16="http://schemas.microsoft.com/office/drawing/2014/main" id="{CD1883A2-8EC2-46A9-A262-111C79B06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1600200"/>
            <a:ext cx="1648920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0" name="Rectangle 28" descr="Newsprint">
            <a:extLst>
              <a:ext uri="{FF2B5EF4-FFF2-40B4-BE49-F238E27FC236}">
                <a16:creationId xmlns:a16="http://schemas.microsoft.com/office/drawing/2014/main" id="{39FA98F9-D402-463B-AC8A-194CB93F5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056" y="214498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14</a:t>
            </a:r>
          </a:p>
        </p:txBody>
      </p:sp>
      <p:sp>
        <p:nvSpPr>
          <p:cNvPr id="3101" name="Rectangle 29" descr="Pink tissue paper">
            <a:extLst>
              <a:ext uri="{FF2B5EF4-FFF2-40B4-BE49-F238E27FC236}">
                <a16:creationId xmlns:a16="http://schemas.microsoft.com/office/drawing/2014/main" id="{43EF7CD4-C0BE-49A9-8FFE-63C5D9B34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2133600"/>
            <a:ext cx="1648920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2" name="Rectangle 30" descr="Newsprint">
            <a:extLst>
              <a:ext uri="{FF2B5EF4-FFF2-40B4-BE49-F238E27FC236}">
                <a16:creationId xmlns:a16="http://schemas.microsoft.com/office/drawing/2014/main" id="{89093315-AD73-4C16-A56D-A97E0C097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056" y="2720153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15</a:t>
            </a:r>
          </a:p>
        </p:txBody>
      </p:sp>
      <p:sp>
        <p:nvSpPr>
          <p:cNvPr id="3103" name="Rectangle 31" descr="Stationery">
            <a:extLst>
              <a:ext uri="{FF2B5EF4-FFF2-40B4-BE49-F238E27FC236}">
                <a16:creationId xmlns:a16="http://schemas.microsoft.com/office/drawing/2014/main" id="{12892491-A17C-4BE8-B105-863B2F51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2667000"/>
            <a:ext cx="164892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(2)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4" name="Rectangle 32" descr="Newsprint">
            <a:extLst>
              <a:ext uri="{FF2B5EF4-FFF2-40B4-BE49-F238E27FC236}">
                <a16:creationId xmlns:a16="http://schemas.microsoft.com/office/drawing/2014/main" id="{698D7F42-4A77-4C31-9958-4BDD986FE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056" y="3211349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16</a:t>
            </a:r>
          </a:p>
        </p:txBody>
      </p:sp>
      <p:sp>
        <p:nvSpPr>
          <p:cNvPr id="3105" name="Rectangle 33" descr="Pink tissue paper">
            <a:extLst>
              <a:ext uri="{FF2B5EF4-FFF2-40B4-BE49-F238E27FC236}">
                <a16:creationId xmlns:a16="http://schemas.microsoft.com/office/drawing/2014/main" id="{EB88FDB8-FCAB-405C-A728-A6A39F113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3200400"/>
            <a:ext cx="1668463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6" name="Rectangle 34" descr="Newsprint">
            <a:extLst>
              <a:ext uri="{FF2B5EF4-FFF2-40B4-BE49-F238E27FC236}">
                <a16:creationId xmlns:a16="http://schemas.microsoft.com/office/drawing/2014/main" id="{1E79B804-C260-4D10-A1D7-3D0493497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13" y="375602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17</a:t>
            </a:r>
          </a:p>
        </p:txBody>
      </p:sp>
      <p:sp>
        <p:nvSpPr>
          <p:cNvPr id="3107" name="Rectangle 35" descr="Pink tissue paper">
            <a:extLst>
              <a:ext uri="{FF2B5EF4-FFF2-40B4-BE49-F238E27FC236}">
                <a16:creationId xmlns:a16="http://schemas.microsoft.com/office/drawing/2014/main" id="{8F0BB812-0B3E-4D60-81D2-8CAC7E0CC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3733800"/>
            <a:ext cx="1648920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8" name="Rectangle 36" descr="Newsprint">
            <a:extLst>
              <a:ext uri="{FF2B5EF4-FFF2-40B4-BE49-F238E27FC236}">
                <a16:creationId xmlns:a16="http://schemas.microsoft.com/office/drawing/2014/main" id="{D1EED2A6-CFA8-4266-A0D5-464C5CEBE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4224994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18</a:t>
            </a:r>
          </a:p>
        </p:txBody>
      </p:sp>
      <p:sp>
        <p:nvSpPr>
          <p:cNvPr id="3109" name="Rectangle 37" descr="Parchment">
            <a:extLst>
              <a:ext uri="{FF2B5EF4-FFF2-40B4-BE49-F238E27FC236}">
                <a16:creationId xmlns:a16="http://schemas.microsoft.com/office/drawing/2014/main" id="{AB120333-B7D9-4D5A-8704-277DB29B9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4267200"/>
            <a:ext cx="1668464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比勒达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(2)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0" name="Rectangle 38" descr="Newsprint">
            <a:extLst>
              <a:ext uri="{FF2B5EF4-FFF2-40B4-BE49-F238E27FC236}">
                <a16:creationId xmlns:a16="http://schemas.microsoft.com/office/drawing/2014/main" id="{45C61485-1FFA-4C41-BC46-35FE7CE63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056" y="4758394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19</a:t>
            </a:r>
          </a:p>
        </p:txBody>
      </p:sp>
      <p:sp>
        <p:nvSpPr>
          <p:cNvPr id="3111" name="Rectangle 39" descr="Pink tissue paper">
            <a:extLst>
              <a:ext uri="{FF2B5EF4-FFF2-40B4-BE49-F238E27FC236}">
                <a16:creationId xmlns:a16="http://schemas.microsoft.com/office/drawing/2014/main" id="{6C71CC31-496E-40F3-AC80-1E2DC8D3C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4800600"/>
            <a:ext cx="1648920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2" name="Rectangle 40" descr="Newsprint">
            <a:extLst>
              <a:ext uri="{FF2B5EF4-FFF2-40B4-BE49-F238E27FC236}">
                <a16:creationId xmlns:a16="http://schemas.microsoft.com/office/drawing/2014/main" id="{BA0EF1FF-E9C8-46D0-829E-0941F6DC8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6" y="5334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20</a:t>
            </a:r>
          </a:p>
        </p:txBody>
      </p:sp>
      <p:sp>
        <p:nvSpPr>
          <p:cNvPr id="3113" name="Rectangle 41" descr="Recycled paper">
            <a:extLst>
              <a:ext uri="{FF2B5EF4-FFF2-40B4-BE49-F238E27FC236}">
                <a16:creationId xmlns:a16="http://schemas.microsoft.com/office/drawing/2014/main" id="{BB35DB4F-7930-4E03-9835-BF15DD6E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857" y="5334000"/>
            <a:ext cx="1648920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琐法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(2)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4" name="Rectangle 42" descr="Newsprint">
            <a:extLst>
              <a:ext uri="{FF2B5EF4-FFF2-40B4-BE49-F238E27FC236}">
                <a16:creationId xmlns:a16="http://schemas.microsoft.com/office/drawing/2014/main" id="{0AAF1F24-A184-403E-8D9E-C55CDF7C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5859846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21</a:t>
            </a:r>
          </a:p>
        </p:txBody>
      </p:sp>
      <p:sp>
        <p:nvSpPr>
          <p:cNvPr id="3115" name="Rectangle 43" descr="Pink tissue paper">
            <a:extLst>
              <a:ext uri="{FF2B5EF4-FFF2-40B4-BE49-F238E27FC236}">
                <a16:creationId xmlns:a16="http://schemas.microsoft.com/office/drawing/2014/main" id="{47EEFA78-4447-49A5-9F6F-A96C60C2E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7" y="5867400"/>
            <a:ext cx="167639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6" name="Rectangle 44" descr="Newsprint">
            <a:extLst>
              <a:ext uri="{FF2B5EF4-FFF2-40B4-BE49-F238E27FC236}">
                <a16:creationId xmlns:a16="http://schemas.microsoft.com/office/drawing/2014/main" id="{3FA67D9C-72A0-45B1-924D-3FA3F371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3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22</a:t>
            </a:r>
          </a:p>
        </p:txBody>
      </p:sp>
      <p:sp>
        <p:nvSpPr>
          <p:cNvPr id="3117" name="Rectangle 45" descr="Stationery">
            <a:extLst>
              <a:ext uri="{FF2B5EF4-FFF2-40B4-BE49-F238E27FC236}">
                <a16:creationId xmlns:a16="http://schemas.microsoft.com/office/drawing/2014/main" id="{08EC310E-B67F-4CE8-B55F-3B8338AE1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533400"/>
            <a:ext cx="1818289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以利法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(3)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8" name="Rectangle 46" descr="Newsprint">
            <a:extLst>
              <a:ext uri="{FF2B5EF4-FFF2-40B4-BE49-F238E27FC236}">
                <a16:creationId xmlns:a16="http://schemas.microsoft.com/office/drawing/2014/main" id="{BF7D3994-EE84-42D4-86AE-901893A85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066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23</a:t>
            </a:r>
          </a:p>
        </p:txBody>
      </p:sp>
      <p:sp>
        <p:nvSpPr>
          <p:cNvPr id="3119" name="Rectangle 47" descr="Pink tissue paper">
            <a:extLst>
              <a:ext uri="{FF2B5EF4-FFF2-40B4-BE49-F238E27FC236}">
                <a16:creationId xmlns:a16="http://schemas.microsoft.com/office/drawing/2014/main" id="{84B83181-2E6C-44DD-A6DF-3F08CA00B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10668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0" name="Rectangle 48" descr="Newsprint">
            <a:extLst>
              <a:ext uri="{FF2B5EF4-FFF2-40B4-BE49-F238E27FC236}">
                <a16:creationId xmlns:a16="http://schemas.microsoft.com/office/drawing/2014/main" id="{E67D606F-CF00-40A9-8A64-DA82C9079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600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24</a:t>
            </a:r>
          </a:p>
        </p:txBody>
      </p:sp>
      <p:sp>
        <p:nvSpPr>
          <p:cNvPr id="3121" name="Rectangle 49" descr="Pink tissue paper">
            <a:extLst>
              <a:ext uri="{FF2B5EF4-FFF2-40B4-BE49-F238E27FC236}">
                <a16:creationId xmlns:a16="http://schemas.microsoft.com/office/drawing/2014/main" id="{F8052898-1482-4614-B0FE-2A70CBCC4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16002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2" name="Rectangle 50" descr="Newsprint">
            <a:extLst>
              <a:ext uri="{FF2B5EF4-FFF2-40B4-BE49-F238E27FC236}">
                <a16:creationId xmlns:a16="http://schemas.microsoft.com/office/drawing/2014/main" id="{92EB4A10-0D66-44B2-BD73-59F933680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133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25</a:t>
            </a:r>
          </a:p>
        </p:txBody>
      </p:sp>
      <p:sp>
        <p:nvSpPr>
          <p:cNvPr id="3123" name="Rectangle 51" descr="Parchment">
            <a:extLst>
              <a:ext uri="{FF2B5EF4-FFF2-40B4-BE49-F238E27FC236}">
                <a16:creationId xmlns:a16="http://schemas.microsoft.com/office/drawing/2014/main" id="{7FA27D93-B840-4705-9461-C583688E9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2133600"/>
            <a:ext cx="1818289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比勒达</a:t>
            </a:r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(3)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4" name="Rectangle 52" descr="Newsprint">
            <a:extLst>
              <a:ext uri="{FF2B5EF4-FFF2-40B4-BE49-F238E27FC236}">
                <a16:creationId xmlns:a16="http://schemas.microsoft.com/office/drawing/2014/main" id="{4CBC7C55-E73A-4B29-B8C9-A2F9524B0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667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26</a:t>
            </a:r>
          </a:p>
        </p:txBody>
      </p:sp>
      <p:sp>
        <p:nvSpPr>
          <p:cNvPr id="3125" name="Rectangle 53" descr="Pink tissue paper">
            <a:extLst>
              <a:ext uri="{FF2B5EF4-FFF2-40B4-BE49-F238E27FC236}">
                <a16:creationId xmlns:a16="http://schemas.microsoft.com/office/drawing/2014/main" id="{2F0A52B5-1F56-4741-BC27-0F8F6F4F0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26670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6" name="Rectangle 54" descr="Newsprint">
            <a:extLst>
              <a:ext uri="{FF2B5EF4-FFF2-40B4-BE49-F238E27FC236}">
                <a16:creationId xmlns:a16="http://schemas.microsoft.com/office/drawing/2014/main" id="{B0878FD4-C9BE-499D-853A-1FA61A92E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200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27</a:t>
            </a:r>
          </a:p>
        </p:txBody>
      </p:sp>
      <p:sp>
        <p:nvSpPr>
          <p:cNvPr id="3127" name="Rectangle 55" descr="Pink tissue paper">
            <a:extLst>
              <a:ext uri="{FF2B5EF4-FFF2-40B4-BE49-F238E27FC236}">
                <a16:creationId xmlns:a16="http://schemas.microsoft.com/office/drawing/2014/main" id="{ADED1EEA-5DD3-44EA-8BAC-3F72C84DD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2004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8" name="Rectangle 56" descr="Newsprint">
            <a:extLst>
              <a:ext uri="{FF2B5EF4-FFF2-40B4-BE49-F238E27FC236}">
                <a16:creationId xmlns:a16="http://schemas.microsoft.com/office/drawing/2014/main" id="{0D867611-EAEB-4212-AB72-3DF0486AD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33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28</a:t>
            </a:r>
          </a:p>
        </p:txBody>
      </p:sp>
      <p:sp>
        <p:nvSpPr>
          <p:cNvPr id="3129" name="Rectangle 57" descr="Pink tissue paper">
            <a:extLst>
              <a:ext uri="{FF2B5EF4-FFF2-40B4-BE49-F238E27FC236}">
                <a16:creationId xmlns:a16="http://schemas.microsoft.com/office/drawing/2014/main" id="{80AFE4AC-DB01-44E7-A368-4C80B3C2E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7338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30" name="Rectangle 58" descr="Newsprint">
            <a:extLst>
              <a:ext uri="{FF2B5EF4-FFF2-40B4-BE49-F238E27FC236}">
                <a16:creationId xmlns:a16="http://schemas.microsoft.com/office/drawing/2014/main" id="{DFD39770-CE83-4C7F-9FC4-B9AEAB565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29</a:t>
            </a:r>
          </a:p>
        </p:txBody>
      </p:sp>
      <p:sp>
        <p:nvSpPr>
          <p:cNvPr id="3131" name="Rectangle 59" descr="Pink tissue paper">
            <a:extLst>
              <a:ext uri="{FF2B5EF4-FFF2-40B4-BE49-F238E27FC236}">
                <a16:creationId xmlns:a16="http://schemas.microsoft.com/office/drawing/2014/main" id="{2E1C2EEE-8CC4-4633-BD0A-388AAD1A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42672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32" name="Rectangle 60" descr="Newsprint">
            <a:extLst>
              <a:ext uri="{FF2B5EF4-FFF2-40B4-BE49-F238E27FC236}">
                <a16:creationId xmlns:a16="http://schemas.microsoft.com/office/drawing/2014/main" id="{C65EA2FD-383E-4EB6-B71E-C686A7BC5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00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30</a:t>
            </a:r>
          </a:p>
        </p:txBody>
      </p:sp>
      <p:sp>
        <p:nvSpPr>
          <p:cNvPr id="3133" name="Rectangle 61" descr="Pink tissue paper">
            <a:extLst>
              <a:ext uri="{FF2B5EF4-FFF2-40B4-BE49-F238E27FC236}">
                <a16:creationId xmlns:a16="http://schemas.microsoft.com/office/drawing/2014/main" id="{1539823D-66E2-4729-AFC3-B014E217D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48006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34" name="Rectangle 62" descr="Newsprint">
            <a:extLst>
              <a:ext uri="{FF2B5EF4-FFF2-40B4-BE49-F238E27FC236}">
                <a16:creationId xmlns:a16="http://schemas.microsoft.com/office/drawing/2014/main" id="{2586238D-046D-4148-AA8D-9E3F00349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34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rgbClr val="FF0000"/>
                </a:solidFill>
                <a:ea typeface="SimHei" panose="02010609060101010101" pitchFamily="49" charset="-122"/>
              </a:rPr>
              <a:t>31</a:t>
            </a:r>
          </a:p>
        </p:txBody>
      </p:sp>
      <p:sp>
        <p:nvSpPr>
          <p:cNvPr id="3135" name="Rectangle 63" descr="Pink tissue paper">
            <a:extLst>
              <a:ext uri="{FF2B5EF4-FFF2-40B4-BE49-F238E27FC236}">
                <a16:creationId xmlns:a16="http://schemas.microsoft.com/office/drawing/2014/main" id="{4CB53788-91E1-4617-A374-A1A798590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5334000"/>
            <a:ext cx="1818289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约伯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36" name="Rectangle 64" descr="Newsprint">
            <a:extLst>
              <a:ext uri="{FF2B5EF4-FFF2-40B4-BE49-F238E27FC236}">
                <a16:creationId xmlns:a16="http://schemas.microsoft.com/office/drawing/2014/main" id="{34B01D91-747F-45E7-B4C6-F5881BD30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573087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32</a:t>
            </a:r>
          </a:p>
        </p:txBody>
      </p:sp>
      <p:sp>
        <p:nvSpPr>
          <p:cNvPr id="3137" name="Rectangle 65" descr="Papyrus">
            <a:extLst>
              <a:ext uri="{FF2B5EF4-FFF2-40B4-BE49-F238E27FC236}">
                <a16:creationId xmlns:a16="http://schemas.microsoft.com/office/drawing/2014/main" id="{EE3BE003-893A-4006-8332-6A68F9ECB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4110" y="533400"/>
            <a:ext cx="1596041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</a:p>
        </p:txBody>
      </p:sp>
      <p:sp>
        <p:nvSpPr>
          <p:cNvPr id="3138" name="Rectangle 66" descr="Newsprint">
            <a:extLst>
              <a:ext uri="{FF2B5EF4-FFF2-40B4-BE49-F238E27FC236}">
                <a16:creationId xmlns:a16="http://schemas.microsoft.com/office/drawing/2014/main" id="{F1BEA819-D0BA-4705-A8EB-97A1FF720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1060451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33</a:t>
            </a:r>
          </a:p>
        </p:txBody>
      </p:sp>
      <p:sp>
        <p:nvSpPr>
          <p:cNvPr id="3139" name="Rectangle 67" descr="Papyrus">
            <a:extLst>
              <a:ext uri="{FF2B5EF4-FFF2-40B4-BE49-F238E27FC236}">
                <a16:creationId xmlns:a16="http://schemas.microsoft.com/office/drawing/2014/main" id="{F245B298-BE62-48D0-A5F2-5425A7F37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4109" y="1066800"/>
            <a:ext cx="1596041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40" name="Rectangle 68" descr="Newsprint">
            <a:extLst>
              <a:ext uri="{FF2B5EF4-FFF2-40B4-BE49-F238E27FC236}">
                <a16:creationId xmlns:a16="http://schemas.microsoft.com/office/drawing/2014/main" id="{EB4452D6-1941-411F-AC17-4AEA229AA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1536015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34</a:t>
            </a:r>
          </a:p>
        </p:txBody>
      </p:sp>
      <p:sp>
        <p:nvSpPr>
          <p:cNvPr id="3141" name="Rectangle 69" descr="Papyrus">
            <a:extLst>
              <a:ext uri="{FF2B5EF4-FFF2-40B4-BE49-F238E27FC236}">
                <a16:creationId xmlns:a16="http://schemas.microsoft.com/office/drawing/2014/main" id="{6D20D1CE-78AD-442C-B941-FED08BFBF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5" y="1620838"/>
            <a:ext cx="1581315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42" name="Rectangle 70" descr="Newsprint">
            <a:extLst>
              <a:ext uri="{FF2B5EF4-FFF2-40B4-BE49-F238E27FC236}">
                <a16:creationId xmlns:a16="http://schemas.microsoft.com/office/drawing/2014/main" id="{3C091D94-3E93-4649-B96C-3491A19B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2051051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35</a:t>
            </a:r>
          </a:p>
        </p:txBody>
      </p:sp>
      <p:sp>
        <p:nvSpPr>
          <p:cNvPr id="3143" name="Rectangle 71" descr="Papyrus">
            <a:extLst>
              <a:ext uri="{FF2B5EF4-FFF2-40B4-BE49-F238E27FC236}">
                <a16:creationId xmlns:a16="http://schemas.microsoft.com/office/drawing/2014/main" id="{EB36AE75-3839-46B7-A063-1DB289033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5" y="2112962"/>
            <a:ext cx="1581315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44" name="Rectangle 72" descr="Newsprint">
            <a:extLst>
              <a:ext uri="{FF2B5EF4-FFF2-40B4-BE49-F238E27FC236}">
                <a16:creationId xmlns:a16="http://schemas.microsoft.com/office/drawing/2014/main" id="{1034E1BE-2523-4DF5-B9E9-FE1D8741B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2567534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36</a:t>
            </a:r>
          </a:p>
        </p:txBody>
      </p:sp>
      <p:sp>
        <p:nvSpPr>
          <p:cNvPr id="3145" name="Rectangle 73" descr="Papyrus">
            <a:extLst>
              <a:ext uri="{FF2B5EF4-FFF2-40B4-BE49-F238E27FC236}">
                <a16:creationId xmlns:a16="http://schemas.microsoft.com/office/drawing/2014/main" id="{38F8B3B6-87D2-4660-8072-013B4303A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6" y="2656681"/>
            <a:ext cx="1581314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46" name="Rectangle 74" descr="Newsprint">
            <a:extLst>
              <a:ext uri="{FF2B5EF4-FFF2-40B4-BE49-F238E27FC236}">
                <a16:creationId xmlns:a16="http://schemas.microsoft.com/office/drawing/2014/main" id="{F600934E-649A-4E9C-9EF3-5E45E21CD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3113881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37</a:t>
            </a:r>
          </a:p>
        </p:txBody>
      </p:sp>
      <p:sp>
        <p:nvSpPr>
          <p:cNvPr id="3147" name="Rectangle 75" descr="Papyrus">
            <a:extLst>
              <a:ext uri="{FF2B5EF4-FFF2-40B4-BE49-F238E27FC236}">
                <a16:creationId xmlns:a16="http://schemas.microsoft.com/office/drawing/2014/main" id="{DB8E58A3-E47A-4427-93D7-83A6A8F92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4" y="3190081"/>
            <a:ext cx="1581315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以利户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48" name="Rectangle 76" descr="Newsprint">
            <a:extLst>
              <a:ext uri="{FF2B5EF4-FFF2-40B4-BE49-F238E27FC236}">
                <a16:creationId xmlns:a16="http://schemas.microsoft.com/office/drawing/2014/main" id="{BEF5606E-C111-42AB-AFB8-23DCF49D3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3668549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38</a:t>
            </a:r>
          </a:p>
        </p:txBody>
      </p:sp>
      <p:sp>
        <p:nvSpPr>
          <p:cNvPr id="3149" name="Rectangle 77" descr="Blue tissue paper">
            <a:extLst>
              <a:ext uri="{FF2B5EF4-FFF2-40B4-BE49-F238E27FC236}">
                <a16:creationId xmlns:a16="http://schemas.microsoft.com/office/drawing/2014/main" id="{751B501E-B171-4A40-AA92-2EEB8D5BF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3" y="3713163"/>
            <a:ext cx="1581315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神</a:t>
            </a:r>
          </a:p>
        </p:txBody>
      </p:sp>
      <p:sp>
        <p:nvSpPr>
          <p:cNvPr id="3150" name="Rectangle 78" descr="Newsprint">
            <a:extLst>
              <a:ext uri="{FF2B5EF4-FFF2-40B4-BE49-F238E27FC236}">
                <a16:creationId xmlns:a16="http://schemas.microsoft.com/office/drawing/2014/main" id="{306DB92B-B6E9-4F56-BE70-D57118A36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4147452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39</a:t>
            </a:r>
          </a:p>
        </p:txBody>
      </p:sp>
      <p:sp>
        <p:nvSpPr>
          <p:cNvPr id="3151" name="Rectangle 79" descr="Blue tissue paper">
            <a:extLst>
              <a:ext uri="{FF2B5EF4-FFF2-40B4-BE49-F238E27FC236}">
                <a16:creationId xmlns:a16="http://schemas.microsoft.com/office/drawing/2014/main" id="{8E5B3ED5-1804-4851-829C-BF1B84A36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2" y="4213225"/>
            <a:ext cx="1581315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神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52" name="Rectangle 80" descr="Newsprint">
            <a:extLst>
              <a:ext uri="{FF2B5EF4-FFF2-40B4-BE49-F238E27FC236}">
                <a16:creationId xmlns:a16="http://schemas.microsoft.com/office/drawing/2014/main" id="{FCEEBD85-94A3-478B-A172-DE46C101E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4655453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40</a:t>
            </a:r>
          </a:p>
        </p:txBody>
      </p:sp>
      <p:sp>
        <p:nvSpPr>
          <p:cNvPr id="3153" name="Rectangle 81" descr="Blue tissue paper">
            <a:extLst>
              <a:ext uri="{FF2B5EF4-FFF2-40B4-BE49-F238E27FC236}">
                <a16:creationId xmlns:a16="http://schemas.microsoft.com/office/drawing/2014/main" id="{B044DD6C-AB86-4BBA-95AA-975046960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2" y="4725714"/>
            <a:ext cx="1581315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神</a:t>
            </a:r>
            <a:endParaRPr lang="en-US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54" name="Rectangle 82" descr="Newsprint">
            <a:extLst>
              <a:ext uri="{FF2B5EF4-FFF2-40B4-BE49-F238E27FC236}">
                <a16:creationId xmlns:a16="http://schemas.microsoft.com/office/drawing/2014/main" id="{A24F08C0-3571-48FE-B346-49D03E22E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5248112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41</a:t>
            </a:r>
          </a:p>
        </p:txBody>
      </p:sp>
      <p:sp>
        <p:nvSpPr>
          <p:cNvPr id="3155" name="Rectangle 83" descr="Blue tissue paper">
            <a:extLst>
              <a:ext uri="{FF2B5EF4-FFF2-40B4-BE49-F238E27FC236}">
                <a16:creationId xmlns:a16="http://schemas.microsoft.com/office/drawing/2014/main" id="{124A4A06-72D4-4DD1-BCB3-801DC8F63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2" y="5260263"/>
            <a:ext cx="1581315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rgbClr val="FF0000"/>
                </a:solidFill>
                <a:ea typeface="SimHei" panose="02010609060101010101" pitchFamily="49" charset="-122"/>
              </a:rPr>
              <a:t>神</a:t>
            </a:r>
            <a:endParaRPr lang="en-US" altLang="en-US" sz="2800" b="1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56" name="Rectangle 84" descr="Newsprint">
            <a:extLst>
              <a:ext uri="{FF2B5EF4-FFF2-40B4-BE49-F238E27FC236}">
                <a16:creationId xmlns:a16="http://schemas.microsoft.com/office/drawing/2014/main" id="{8D99F088-D2B9-4328-8AE6-4B6A65206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238" y="5783018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42</a:t>
            </a:r>
          </a:p>
        </p:txBody>
      </p:sp>
      <p:sp>
        <p:nvSpPr>
          <p:cNvPr id="3157" name="Rectangle 85" descr="Newsprint">
            <a:extLst>
              <a:ext uri="{FF2B5EF4-FFF2-40B4-BE49-F238E27FC236}">
                <a16:creationId xmlns:a16="http://schemas.microsoft.com/office/drawing/2014/main" id="{50867C94-0527-4A45-8E1E-66214C154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832" y="5791200"/>
            <a:ext cx="1596038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结语</a:t>
            </a:r>
          </a:p>
        </p:txBody>
      </p:sp>
      <p:sp>
        <p:nvSpPr>
          <p:cNvPr id="3158" name="Text Box 86">
            <a:extLst>
              <a:ext uri="{FF2B5EF4-FFF2-40B4-BE49-F238E27FC236}">
                <a16:creationId xmlns:a16="http://schemas.microsoft.com/office/drawing/2014/main" id="{80257950-B643-46B9-926D-53DC7BA3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403" y="443296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约伯记</a:t>
            </a:r>
          </a:p>
        </p:txBody>
      </p:sp>
    </p:spTree>
    <p:extLst>
      <p:ext uri="{BB962C8B-B14F-4D97-AF65-F5344CB8AC3E}">
        <p14:creationId xmlns:p14="http://schemas.microsoft.com/office/powerpoint/2010/main" val="192787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ext Box 3">
            <a:extLst>
              <a:ext uri="{FF2B5EF4-FFF2-40B4-BE49-F238E27FC236}">
                <a16:creationId xmlns:a16="http://schemas.microsoft.com/office/drawing/2014/main" id="{BD79FB19-0C6F-4202-9F46-1F217C76A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08" y="-73955"/>
            <a:ext cx="40318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三友的错误</a:t>
            </a:r>
            <a:endParaRPr lang="zh-TW" alt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5716" name="Text Box 4">
            <a:extLst>
              <a:ext uri="{FF2B5EF4-FFF2-40B4-BE49-F238E27FC236}">
                <a16:creationId xmlns:a16="http://schemas.microsoft.com/office/drawing/2014/main" id="{886FA129-4EFB-481C-91EB-A1874711D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0015"/>
            <a:ext cx="12118428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错误解读约伯的遭遇，使神的旨意暗昧不明。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虽也敬畏神，但对神的认识肤浅，如同法利赛人，没摸着神的心，以致被神责备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42:7)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有同情心，但缺乏同理心：</a:t>
            </a:r>
          </a:p>
          <a:p>
            <a:pPr lvl="1">
              <a:buFontTx/>
              <a:buAutoNum type="alphaL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漠视约伯的感受。</a:t>
            </a:r>
          </a:p>
          <a:p>
            <a:pPr lvl="1">
              <a:buFontTx/>
              <a:buAutoNum type="alphaL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打压约伯真实的表白。</a:t>
            </a:r>
          </a:p>
          <a:p>
            <a:pPr lvl="1">
              <a:buFontTx/>
              <a:buAutoNum type="alphaL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从自己的观点批判、否定约伯。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Aft>
                <a:spcPct val="30000"/>
              </a:spcAft>
              <a:buFontTx/>
              <a:buAutoNum type="arabicPeriod" startAt="4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好话说的场合不对，就成了炉灰的箴言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spcAft>
                <a:spcPct val="30000"/>
              </a:spcAft>
              <a:buFontTx/>
              <a:buAutoNum type="arabicPeriod" startAt="4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惟愿你们全然不作声，这就算为你们的智慧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13:5</a:t>
            </a:r>
            <a:endParaRPr lang="zh-TW" alt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A156-C3CE-4F8D-96A4-DCDD52AE3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-36786" y="936194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1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ext Box 3">
            <a:extLst>
              <a:ext uri="{FF2B5EF4-FFF2-40B4-BE49-F238E27FC236}">
                <a16:creationId xmlns:a16="http://schemas.microsoft.com/office/drawing/2014/main" id="{F1483F4B-9492-493B-8EBF-2CB0AD8EC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7196" y="-94975"/>
            <a:ext cx="630221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约伯对神的认识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6740" name="Text Box 4">
            <a:extLst>
              <a:ext uri="{FF2B5EF4-FFF2-40B4-BE49-F238E27FC236}">
                <a16:creationId xmlns:a16="http://schemas.microsoft.com/office/drawing/2014/main" id="{E1B0ACDC-2FBC-490D-A0EB-FAF321B38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0"/>
            <a:ext cx="12192000" cy="552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他相信神的智慧、能力、威严、公义，也知道自己的污秽、渺小，因此十分敬畏神。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他不知是撒但在攻击他，以为是神，所以困惑痛苦。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当他失去一切之后，向神仍有赤裸裸的信心，也相信神的救赎：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他虽杀我，我仍要指望他。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(13:15) 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在天有我的见证，在上有我的中保。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(16:19)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我知道我的救赎主活着，末了必站立在地上。我这皮肉灭绝之后，我必在肉体之外得见神。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(19:25-26)</a:t>
            </a:r>
          </a:p>
          <a:p>
            <a:pPr>
              <a:lnSpc>
                <a:spcPct val="120000"/>
              </a:lnSpc>
              <a:spcAft>
                <a:spcPct val="30000"/>
              </a:spcAft>
              <a:buFontTx/>
              <a:buAutoNum type="arabicPeriod"/>
            </a:pPr>
            <a:endParaRPr lang="zh-TW" altLang="en-US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D93CC-5905-4FF6-80F6-5B2235E02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EAC3FE79-ED29-4137-A721-ECF4D0D6D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ext Box 3">
            <a:extLst>
              <a:ext uri="{FF2B5EF4-FFF2-40B4-BE49-F238E27FC236}">
                <a16:creationId xmlns:a16="http://schemas.microsoft.com/office/drawing/2014/main" id="{3E068C9B-C659-485E-8CF4-D06BF3607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064" y="-22186"/>
            <a:ext cx="526297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以利户的论点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9572" name="Text Box 4">
            <a:extLst>
              <a:ext uri="{FF2B5EF4-FFF2-40B4-BE49-F238E27FC236}">
                <a16:creationId xmlns:a16="http://schemas.microsoft.com/office/drawing/2014/main" id="{631B6388-DE9C-4962-9517-F56D14675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3" y="1524000"/>
            <a:ext cx="1201332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约伯受苦，不是因为他犯罪，而是神的试验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(34:36)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和保守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(36:8-10,15)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，预防他走偏和犯罪。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约伯在受苦时，不应说虚妄的话质疑神，以致犯罪。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约伯、三友、以利户都相信神是公平、公义的：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但神为何不早日伸张公义，使恶人受报？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三友：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所以约伯遭难，一定是因他犯罪。</a:t>
            </a:r>
          </a:p>
          <a:p>
            <a:pPr lvl="1">
              <a:buFontTx/>
              <a:buAutoNum type="alphaL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以利户：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所以约伯不应质疑神的作为。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以利户相信神的救赎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(33:22-30)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，不是靠自己行善。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以利户较有同理心。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(33:6-7;34:7)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C920111-BF56-447A-9F13-13A7D9C93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3BC6C200-4316-4DD2-B7CA-8DE262B22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0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25" y="95250"/>
            <a:ext cx="9929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他封住各人的手、叫所造的万人、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都晓得他的作为。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伯三十七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:7)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333" y="4981575"/>
            <a:ext cx="120276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迄今为止，没有发现过两个人拥有一模一样的指纹。</a:t>
            </a:r>
            <a:endParaRPr lang="en-US" altLang="zh-CN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即使是同卵双胞胎的指纹因为受环境的影响也是有差异的，</a:t>
            </a:r>
            <a:endParaRPr lang="en-US" altLang="zh-CN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只是比普通人的差异要小而已。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33" y="1664910"/>
            <a:ext cx="11601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中国早在距今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2500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前的战国后期，就开始利用犯罪现场遗留下来的罪犯指纹进行破案。秦朝以后，利用指纹破案的案例就比较常见了。到了唐代，指纹已应用于文书契约；在宋代，手印已正式成为刑事诉讼的物证；元代以后，指纹破案的技术在中国已经日臻完善，且在民事和刑事诉讼中得到了较为广泛的应用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C920111-BF56-447A-9F13-13A7D9C93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53883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0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Rectangle 28" descr="Parchment">
            <a:extLst>
              <a:ext uri="{FF2B5EF4-FFF2-40B4-BE49-F238E27FC236}">
                <a16:creationId xmlns:a16="http://schemas.microsoft.com/office/drawing/2014/main" id="{CF0C7D81-88FE-4BC2-9C79-7D04C7161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1961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种甚么，收甚么</a:t>
            </a:r>
          </a:p>
        </p:txBody>
      </p:sp>
      <p:sp>
        <p:nvSpPr>
          <p:cNvPr id="20482" name="Rectangle 2" descr="Brown marble">
            <a:extLst>
              <a:ext uri="{FF2B5EF4-FFF2-40B4-BE49-F238E27FC236}">
                <a16:creationId xmlns:a16="http://schemas.microsoft.com/office/drawing/2014/main" id="{7BE77059-8155-4E72-B199-5C349F588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57200"/>
            <a:ext cx="2855918" cy="68579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苦难的原因</a:t>
            </a:r>
            <a:endParaRPr lang="zh-TW" altLang="en-US" sz="40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83" name="Rectangle 3" descr="Recycled paper">
            <a:extLst>
              <a:ext uri="{FF2B5EF4-FFF2-40B4-BE49-F238E27FC236}">
                <a16:creationId xmlns:a16="http://schemas.microsoft.com/office/drawing/2014/main" id="{A5EEDE46-CD67-4646-AC1C-7EE52A2E6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981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自己的罪或愚昧</a:t>
            </a:r>
          </a:p>
        </p:txBody>
      </p:sp>
      <p:sp>
        <p:nvSpPr>
          <p:cNvPr id="20484" name="Rectangle 4" descr="Recycled paper">
            <a:extLst>
              <a:ext uri="{FF2B5EF4-FFF2-40B4-BE49-F238E27FC236}">
                <a16:creationId xmlns:a16="http://schemas.microsoft.com/office/drawing/2014/main" id="{99F24AF8-6ED4-4024-85AB-BAFBE6D9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505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神的主宰</a:t>
            </a:r>
          </a:p>
        </p:txBody>
      </p:sp>
      <p:sp>
        <p:nvSpPr>
          <p:cNvPr id="20485" name="Rectangle 5" descr="Recycled paper">
            <a:extLst>
              <a:ext uri="{FF2B5EF4-FFF2-40B4-BE49-F238E27FC236}">
                <a16:creationId xmlns:a16="http://schemas.microsoft.com/office/drawing/2014/main" id="{6165E7E1-BD52-41BE-8EC0-DEF114B78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为义受苦</a:t>
            </a:r>
          </a:p>
        </p:txBody>
      </p:sp>
      <p:sp>
        <p:nvSpPr>
          <p:cNvPr id="20486" name="Rectangle 6" descr="Brown marble">
            <a:extLst>
              <a:ext uri="{FF2B5EF4-FFF2-40B4-BE49-F238E27FC236}">
                <a16:creationId xmlns:a16="http://schemas.microsoft.com/office/drawing/2014/main" id="{CC6140B7-7971-44A9-B4F6-B0D95D891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437356"/>
            <a:ext cx="3067049" cy="70564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苦难的意义</a:t>
            </a:r>
            <a:endParaRPr lang="zh-TW" altLang="en-US" sz="40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88" name="Rectangle 8" descr="Parchment">
            <a:extLst>
              <a:ext uri="{FF2B5EF4-FFF2-40B4-BE49-F238E27FC236}">
                <a16:creationId xmlns:a16="http://schemas.microsoft.com/office/drawing/2014/main" id="{5324BB58-F62D-4606-B0F2-DEADDE58C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3485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彰显神的作为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89" name="Rectangle 9" descr="Parchment">
            <a:extLst>
              <a:ext uri="{FF2B5EF4-FFF2-40B4-BE49-F238E27FC236}">
                <a16:creationId xmlns:a16="http://schemas.microsoft.com/office/drawing/2014/main" id="{202682E9-66A7-47F3-9FDD-30D778C06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1199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与主同苦同荣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90" name="Rectangle 10" descr="Recycled paper">
            <a:extLst>
              <a:ext uri="{FF2B5EF4-FFF2-40B4-BE49-F238E27FC236}">
                <a16:creationId xmlns:a16="http://schemas.microsoft.com/office/drawing/2014/main" id="{12FBBDE2-BAEB-4E9E-9DA4-083C7EC62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743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别人的罪</a:t>
            </a:r>
          </a:p>
        </p:txBody>
      </p:sp>
      <p:sp>
        <p:nvSpPr>
          <p:cNvPr id="20491" name="Rectangle 11" descr="Parchment">
            <a:extLst>
              <a:ext uri="{FF2B5EF4-FFF2-40B4-BE49-F238E27FC236}">
                <a16:creationId xmlns:a16="http://schemas.microsoft.com/office/drawing/2014/main" id="{A3266C6E-03BB-4CA0-B1A3-D3410C8C8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2723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受牵连</a:t>
            </a:r>
          </a:p>
        </p:txBody>
      </p:sp>
      <p:sp>
        <p:nvSpPr>
          <p:cNvPr id="20492" name="Rectangle 12" descr="Recycled paper">
            <a:extLst>
              <a:ext uri="{FF2B5EF4-FFF2-40B4-BE49-F238E27FC236}">
                <a16:creationId xmlns:a16="http://schemas.microsoft.com/office/drawing/2014/main" id="{DCEB7E7F-2080-4E17-B085-0643D3D36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791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神的试验</a:t>
            </a:r>
          </a:p>
        </p:txBody>
      </p:sp>
      <p:sp>
        <p:nvSpPr>
          <p:cNvPr id="20493" name="Rectangle 13" descr="Parchment">
            <a:extLst>
              <a:ext uri="{FF2B5EF4-FFF2-40B4-BE49-F238E27FC236}">
                <a16:creationId xmlns:a16="http://schemas.microsoft.com/office/drawing/2014/main" id="{9CFDC548-2872-44D7-B531-29708AA38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5771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光照和炼净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94" name="Rectangle 14" descr="Recycled paper">
            <a:extLst>
              <a:ext uri="{FF2B5EF4-FFF2-40B4-BE49-F238E27FC236}">
                <a16:creationId xmlns:a16="http://schemas.microsoft.com/office/drawing/2014/main" id="{DED1A46F-3582-43AB-B010-B5432A7D7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267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神的约束</a:t>
            </a:r>
          </a:p>
        </p:txBody>
      </p:sp>
      <p:sp>
        <p:nvSpPr>
          <p:cNvPr id="20495" name="Rectangle 15" descr="Parchment">
            <a:extLst>
              <a:ext uri="{FF2B5EF4-FFF2-40B4-BE49-F238E27FC236}">
                <a16:creationId xmlns:a16="http://schemas.microsoft.com/office/drawing/2014/main" id="{6445C5C1-9F8A-46D0-ACDC-35F86DDE7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4247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保护不犯罪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496" name="Rectangle 16" descr="Recycled paper">
            <a:extLst>
              <a:ext uri="{FF2B5EF4-FFF2-40B4-BE49-F238E27FC236}">
                <a16:creationId xmlns:a16="http://schemas.microsoft.com/office/drawing/2014/main" id="{229C0185-8C04-41A8-9A7A-CEB12A34A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029200"/>
            <a:ext cx="2855918" cy="68579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神的管教</a:t>
            </a:r>
          </a:p>
        </p:txBody>
      </p:sp>
      <p:sp>
        <p:nvSpPr>
          <p:cNvPr id="20497" name="Rectangle 17" descr="Parchment">
            <a:extLst>
              <a:ext uri="{FF2B5EF4-FFF2-40B4-BE49-F238E27FC236}">
                <a16:creationId xmlns:a16="http://schemas.microsoft.com/office/drawing/2014/main" id="{995E8736-D696-4C56-82C3-4FD36F66A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6" y="5009356"/>
            <a:ext cx="3067049" cy="70564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与神的圣洁有分</a:t>
            </a:r>
          </a:p>
        </p:txBody>
      </p:sp>
      <p:sp>
        <p:nvSpPr>
          <p:cNvPr id="20498" name="Rectangle 18" descr="Brown marble">
            <a:extLst>
              <a:ext uri="{FF2B5EF4-FFF2-40B4-BE49-F238E27FC236}">
                <a16:creationId xmlns:a16="http://schemas.microsoft.com/office/drawing/2014/main" id="{47569DDA-EDCA-41A4-A700-C7BEAF471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7" y="457200"/>
            <a:ext cx="2998787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20499" name="Rectangle 19" descr="Stationery">
            <a:extLst>
              <a:ext uri="{FF2B5EF4-FFF2-40B4-BE49-F238E27FC236}">
                <a16:creationId xmlns:a16="http://schemas.microsoft.com/office/drawing/2014/main" id="{C076DA55-AB53-40B6-87EC-3FFF7859D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5" y="1961357"/>
            <a:ext cx="2999445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大卫犯罪</a:t>
            </a:r>
          </a:p>
        </p:txBody>
      </p:sp>
      <p:sp>
        <p:nvSpPr>
          <p:cNvPr id="20500" name="Rectangle 20" descr="Stationery">
            <a:extLst>
              <a:ext uri="{FF2B5EF4-FFF2-40B4-BE49-F238E27FC236}">
                <a16:creationId xmlns:a16="http://schemas.microsoft.com/office/drawing/2014/main" id="{613482CB-6A75-4F8B-8FEC-58340944A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457" y="3451623"/>
            <a:ext cx="2970218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生来瞎眼者</a:t>
            </a:r>
            <a:endParaRPr lang="en-US" altLang="zh-TW" sz="32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501" name="Rectangle 21" descr="Stationery">
            <a:extLst>
              <a:ext uri="{FF2B5EF4-FFF2-40B4-BE49-F238E27FC236}">
                <a16:creationId xmlns:a16="http://schemas.microsoft.com/office/drawing/2014/main" id="{E6E87815-0BF6-4E5C-9DDF-FFD10E133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7" y="1198564"/>
            <a:ext cx="2999444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使徒</a:t>
            </a:r>
          </a:p>
        </p:txBody>
      </p:sp>
      <p:sp>
        <p:nvSpPr>
          <p:cNvPr id="20503" name="Rectangle 23" descr="Stationery">
            <a:extLst>
              <a:ext uri="{FF2B5EF4-FFF2-40B4-BE49-F238E27FC236}">
                <a16:creationId xmlns:a16="http://schemas.microsoft.com/office/drawing/2014/main" id="{2D96BCE5-D2C2-40FF-A654-7394D1D1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3" y="5774927"/>
            <a:ext cx="2999447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约伯</a:t>
            </a:r>
          </a:p>
        </p:txBody>
      </p:sp>
      <p:sp>
        <p:nvSpPr>
          <p:cNvPr id="20504" name="Rectangle 24" descr="Stationery">
            <a:extLst>
              <a:ext uri="{FF2B5EF4-FFF2-40B4-BE49-F238E27FC236}">
                <a16:creationId xmlns:a16="http://schemas.microsoft.com/office/drawing/2014/main" id="{9A1D2252-7F93-4FC8-AF2F-51BAA0EAB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457" y="4215606"/>
            <a:ext cx="2970218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保罗的刺</a:t>
            </a:r>
          </a:p>
        </p:txBody>
      </p:sp>
      <p:sp>
        <p:nvSpPr>
          <p:cNvPr id="20505" name="Rectangle 25" descr="Stationery">
            <a:extLst>
              <a:ext uri="{FF2B5EF4-FFF2-40B4-BE49-F238E27FC236}">
                <a16:creationId xmlns:a16="http://schemas.microsoft.com/office/drawing/2014/main" id="{B1D98AAB-0A31-41C9-B2F1-8974B818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6932" y="4991894"/>
            <a:ext cx="2979962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雅各</a:t>
            </a:r>
          </a:p>
        </p:txBody>
      </p:sp>
      <p:sp>
        <p:nvSpPr>
          <p:cNvPr id="20509" name="AutoShape 29">
            <a:extLst>
              <a:ext uri="{FF2B5EF4-FFF2-40B4-BE49-F238E27FC236}">
                <a16:creationId xmlns:a16="http://schemas.microsoft.com/office/drawing/2014/main" id="{D8CAB169-199D-45F8-8953-37C1DC0146A8}"/>
              </a:ext>
            </a:extLst>
          </p:cNvPr>
          <p:cNvSpPr>
            <a:spLocks/>
          </p:cNvSpPr>
          <p:nvPr/>
        </p:nvSpPr>
        <p:spPr bwMode="auto">
          <a:xfrm>
            <a:off x="2286000" y="2019300"/>
            <a:ext cx="76200" cy="1371600"/>
          </a:xfrm>
          <a:prstGeom prst="leftBrace">
            <a:avLst>
              <a:gd name="adj1" fmla="val 150000"/>
              <a:gd name="adj2" fmla="val 50000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20510" name="Text Box 30">
            <a:extLst>
              <a:ext uri="{FF2B5EF4-FFF2-40B4-BE49-F238E27FC236}">
                <a16:creationId xmlns:a16="http://schemas.microsoft.com/office/drawing/2014/main" id="{76E059E1-E431-46F5-B04A-B75355D96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362201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消</a:t>
            </a:r>
          </a:p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极</a:t>
            </a:r>
            <a:endParaRPr lang="zh-TW" altLang="en-US" sz="24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511" name="Oval 31">
            <a:extLst>
              <a:ext uri="{FF2B5EF4-FFF2-40B4-BE49-F238E27FC236}">
                <a16:creationId xmlns:a16="http://schemas.microsoft.com/office/drawing/2014/main" id="{DEC99DF8-76AD-4CFD-9F2B-E30BDC5D2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905000"/>
            <a:ext cx="2855918" cy="838199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20513" name="AutoShape 33" descr="Green marble">
            <a:extLst>
              <a:ext uri="{FF2B5EF4-FFF2-40B4-BE49-F238E27FC236}">
                <a16:creationId xmlns:a16="http://schemas.microsoft.com/office/drawing/2014/main" id="{4A09CBBB-5BB4-4C01-A982-C1347290D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3209925"/>
            <a:ext cx="2057400" cy="806449"/>
          </a:xfrm>
          <a:prstGeom prst="wedgeRectCallout">
            <a:avLst>
              <a:gd name="adj1" fmla="val 80388"/>
              <a:gd name="adj2" fmla="val -143592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约伯三友</a:t>
            </a:r>
            <a:endParaRPr lang="en-US" altLang="zh-CN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的主张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515" name="AutoShape 35">
            <a:extLst>
              <a:ext uri="{FF2B5EF4-FFF2-40B4-BE49-F238E27FC236}">
                <a16:creationId xmlns:a16="http://schemas.microsoft.com/office/drawing/2014/main" id="{CF360BD3-6674-44CD-8792-5231DA2D1B73}"/>
              </a:ext>
            </a:extLst>
          </p:cNvPr>
          <p:cNvSpPr>
            <a:spLocks/>
          </p:cNvSpPr>
          <p:nvPr/>
        </p:nvSpPr>
        <p:spPr bwMode="auto">
          <a:xfrm>
            <a:off x="2286000" y="3527425"/>
            <a:ext cx="76200" cy="2928938"/>
          </a:xfrm>
          <a:prstGeom prst="leftBrace">
            <a:avLst>
              <a:gd name="adj1" fmla="val 320313"/>
              <a:gd name="adj2" fmla="val 50000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20516" name="Text Box 36">
            <a:extLst>
              <a:ext uri="{FF2B5EF4-FFF2-40B4-BE49-F238E27FC236}">
                <a16:creationId xmlns:a16="http://schemas.microsoft.com/office/drawing/2014/main" id="{634C047E-582D-4D33-A637-FC990D13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461" y="3915232"/>
            <a:ext cx="54373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积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极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目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endParaRPr lang="zh-TW" altLang="en-US" sz="24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517" name="AutoShape 37">
            <a:extLst>
              <a:ext uri="{FF2B5EF4-FFF2-40B4-BE49-F238E27FC236}">
                <a16:creationId xmlns:a16="http://schemas.microsoft.com/office/drawing/2014/main" id="{969D3A9F-17AE-4C5D-9336-8676797610D1}"/>
              </a:ext>
            </a:extLst>
          </p:cNvPr>
          <p:cNvSpPr>
            <a:spLocks/>
          </p:cNvSpPr>
          <p:nvPr/>
        </p:nvSpPr>
        <p:spPr bwMode="auto">
          <a:xfrm>
            <a:off x="2286000" y="1235076"/>
            <a:ext cx="76200" cy="658813"/>
          </a:xfrm>
          <a:prstGeom prst="leftBrace">
            <a:avLst>
              <a:gd name="adj1" fmla="val 72049"/>
              <a:gd name="adj2" fmla="val 50000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20518" name="Text Box 38">
            <a:extLst>
              <a:ext uri="{FF2B5EF4-FFF2-40B4-BE49-F238E27FC236}">
                <a16:creationId xmlns:a16="http://schemas.microsoft.com/office/drawing/2014/main" id="{FF954AB9-182B-4A62-BC9E-71220D2F0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216026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荣</a:t>
            </a:r>
          </a:p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耀</a:t>
            </a:r>
          </a:p>
        </p:txBody>
      </p:sp>
      <p:sp>
        <p:nvSpPr>
          <p:cNvPr id="20519" name="Oval 39">
            <a:extLst>
              <a:ext uri="{FF2B5EF4-FFF2-40B4-BE49-F238E27FC236}">
                <a16:creationId xmlns:a16="http://schemas.microsoft.com/office/drawing/2014/main" id="{B332B3D5-050C-4DB9-B8DB-D417A2305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953000"/>
            <a:ext cx="2855918" cy="838199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20520" name="Rectangle 40" descr="Stationery">
            <a:extLst>
              <a:ext uri="{FF2B5EF4-FFF2-40B4-BE49-F238E27FC236}">
                <a16:creationId xmlns:a16="http://schemas.microsoft.com/office/drawing/2014/main" id="{1E8DA1F3-371F-4468-9836-607B42D11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5" y="2675335"/>
            <a:ext cx="2999446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ea typeface="SimHei" panose="02010609060101010101" pitchFamily="49" charset="-122"/>
              </a:rPr>
              <a:t>伯利恒的婴孩</a:t>
            </a:r>
            <a:endParaRPr lang="zh-TW" altLang="en-US" sz="32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752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 animBg="1"/>
      <p:bldP spid="20493" grpId="0" animBg="1"/>
      <p:bldP spid="20503" grpId="0" animBg="1"/>
      <p:bldP spid="20510" grpId="0"/>
      <p:bldP spid="20513" grpId="0" animBg="1"/>
      <p:bldP spid="20516" grpId="0"/>
      <p:bldP spid="205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9CA4D72-FD0D-4838-BA6E-39B3CDB12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985" y="1495096"/>
            <a:ext cx="11187678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为造就信徒的灵命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撒但的试探，能使信徒的生命成熟和刚强。树木经过风雨，根才扎得深。 </a:t>
            </a:r>
          </a:p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忍受试探的人是有福的，因为他经过试验以后，必得生命的冠冕。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1:12) </a:t>
            </a:r>
          </a:p>
          <a:p>
            <a:pPr>
              <a:buFontTx/>
              <a:buAutoNum type="arabicPeriod" startAt="2"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要信徒学习属灵的争战</a:t>
            </a:r>
          </a:p>
          <a:p>
            <a:r>
              <a:rPr lang="zh-CN" altLang="en-US" sz="32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得救是无条件的，但得胜必须经过争战。争战使人学会与主一同作王掌权。</a:t>
            </a:r>
          </a:p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那美好的仗我已经打过了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。从此以后，有公义的冠冕为我存留。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提后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4:7-8)</a:t>
            </a:r>
            <a:endParaRPr lang="en-US" altLang="zh-TW" sz="32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B3CCA9-5168-4A32-832B-F085E661744D}"/>
              </a:ext>
            </a:extLst>
          </p:cNvPr>
          <p:cNvSpPr txBox="1"/>
          <p:nvPr/>
        </p:nvSpPr>
        <p:spPr>
          <a:xfrm>
            <a:off x="850486" y="0"/>
            <a:ext cx="111876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神为何容许撒但存在并活动？</a:t>
            </a:r>
            <a:endParaRPr lang="en-US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076BC50-4DCE-4FCE-9A81-AB7A39554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E5D38F6-7807-4809-AB45-01497967A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9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6BA2BB-D89A-4FC3-8427-977022EBE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38" y="1379483"/>
            <a:ext cx="11796426" cy="520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 startAt="3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要彰显神的大能</a:t>
            </a:r>
          </a:p>
          <a:p>
            <a:r>
              <a:rPr lang="zh-CN" altLang="en-US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基督在日期满足时，以人子的身分胜过魔鬼，彰显出神的荣耀。今日，神也在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儿女中运行，藉软弱的人胜过强壮的魔鬼。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赐平安的神快要将撒但践踏在你们脚下。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16:20)</a:t>
            </a:r>
          </a:p>
          <a:p>
            <a:pPr>
              <a:buFontTx/>
              <a:buAutoNum type="arabicPeriod" startAt="4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神盼望罪人悔改</a:t>
            </a:r>
          </a:p>
          <a:p>
            <a:r>
              <a:rPr lang="zh-CN" altLang="en-US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苦难叫人转向神。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要把这样的人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犯罪者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交给撒但，败坏他的肉体，使他的灵魂在主耶稣的日子可以得救。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5:5)</a:t>
            </a:r>
            <a:endParaRPr lang="en-US" altLang="zh-TW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972716-9E7F-43D9-AE4F-0F4D19E3AB08}"/>
              </a:ext>
            </a:extLst>
          </p:cNvPr>
          <p:cNvSpPr txBox="1"/>
          <p:nvPr/>
        </p:nvSpPr>
        <p:spPr>
          <a:xfrm>
            <a:off x="850486" y="0"/>
            <a:ext cx="111876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神为何容许撒但存在并活动？</a:t>
            </a:r>
            <a:endParaRPr lang="en-US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76BC50-4DCE-4FCE-9A81-AB7A39554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8E5D38F6-7807-4809-AB45-01497967A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ext Box 3">
            <a:extLst>
              <a:ext uri="{FF2B5EF4-FFF2-40B4-BE49-F238E27FC236}">
                <a16:creationId xmlns:a16="http://schemas.microsoft.com/office/drawing/2014/main" id="{994FD8BF-A44F-4907-BE62-92B5EF8B3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335" y="-20598"/>
            <a:ext cx="358303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神的回答</a:t>
            </a:r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B406E755-D443-49A9-BA6E-477543958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3" y="1524001"/>
            <a:ext cx="1209740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神没有正面回答约伯的问题。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神让约伯从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造物的奇妙，看见神的智慧和能力无限。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因此约伯不再需要神给他答案，神自己就是答案，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知道并掌管一切。受苦是奥秘，约伯只需服在神的手下，安息在神的旨意中。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掌管我们人生的钥匙。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约伯也因此看到自己想和神辩论的愚妄，人在神前实在渺小、污秽，因此他深深厌恶自己。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当人遇见神、认识神之后，人生观就会彻底翻转，不再旁徨迷惑。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76BC50-4DCE-4FCE-9A81-AB7A39554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8E5D38F6-7807-4809-AB45-01497967A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981"/>
            <a:ext cx="12191999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0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599px-The_Earth_seen_from_Apollo_17">
            <a:extLst>
              <a:ext uri="{FF2B5EF4-FFF2-40B4-BE49-F238E27FC236}">
                <a16:creationId xmlns:a16="http://schemas.microsoft.com/office/drawing/2014/main" id="{CD342CF4-8A02-488F-9063-1F29F7290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771" y="0"/>
            <a:ext cx="4582391" cy="458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07" name="Rectangle 3">
            <a:extLst>
              <a:ext uri="{FF2B5EF4-FFF2-40B4-BE49-F238E27FC236}">
                <a16:creationId xmlns:a16="http://schemas.microsoft.com/office/drawing/2014/main" id="{E5BA4D0E-18A4-485B-BFB3-F88E8F1D9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82391"/>
            <a:ext cx="1208689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如勇士束腰；我问你，你可以指示我。我立大地根基的时候，你在那里呢？你若有聪明，只管说吧！你若晓得就说，是谁定地的尺度？是谁把准绳拉在其上？地的根基安置在何处？地的角石是谁安放的？那时，晨星一同歌唱；神的众子也都欢呼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38:3-7)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789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ws_The_Seashore">
            <a:extLst>
              <a:ext uri="{FF2B5EF4-FFF2-40B4-BE49-F238E27FC236}">
                <a16:creationId xmlns:a16="http://schemas.microsoft.com/office/drawing/2014/main" id="{786CC301-5988-45A1-8C59-1D60E8214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868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Rectangle 6">
            <a:extLst>
              <a:ext uri="{FF2B5EF4-FFF2-40B4-BE49-F238E27FC236}">
                <a16:creationId xmlns:a16="http://schemas.microsoft.com/office/drawing/2014/main" id="{B1927E32-7F02-4D6F-B1A6-57D03E06F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880241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海水冲出，如出胎胞，那时谁将它关闭呢？</a:t>
            </a:r>
          </a:p>
          <a:p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是我用云彩当海的衣服，用幽暗当包裹它的布，</a:t>
            </a:r>
            <a:endParaRPr lang="en-US" altLang="zh-CN" sz="32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为它定界限，又安门和闩，</a:t>
            </a:r>
          </a:p>
          <a:p>
            <a:pPr algn="l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说：你只可到这里，不可越过；</a:t>
            </a:r>
          </a:p>
          <a:p>
            <a:pPr algn="l"/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你狂傲的浪要到此止住。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38:10-11)</a:t>
            </a:r>
            <a:endParaRPr lang="en-US" altLang="zh-TW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110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snowstorm2">
            <a:extLst>
              <a:ext uri="{FF2B5EF4-FFF2-40B4-BE49-F238E27FC236}">
                <a16:creationId xmlns:a16="http://schemas.microsoft.com/office/drawing/2014/main" id="{69D03F35-1865-4756-9E25-6E64DE857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Rectangle 5">
            <a:extLst>
              <a:ext uri="{FF2B5EF4-FFF2-40B4-BE49-F238E27FC236}">
                <a16:creationId xmlns:a16="http://schemas.microsoft.com/office/drawing/2014/main" id="{09434A83-7F0E-4CD0-9326-8CBBE9067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339001"/>
            <a:ext cx="12191999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你曾进入雪库，或见过雹仓吗？</a:t>
            </a:r>
            <a:r>
              <a:rPr lang="en-US" altLang="zh-CN" sz="36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(</a:t>
            </a:r>
            <a:r>
              <a:rPr lang="zh-CN" altLang="en-US" sz="36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  <a:r>
              <a:rPr lang="en-US" altLang="zh-CN" sz="36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38:22-23)</a:t>
            </a:r>
            <a:endParaRPr lang="zh-CN" altLang="en-US" sz="3600" dirty="0">
              <a:solidFill>
                <a:srgbClr val="7030A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这雪雹乃是我为降灾，并打仗和争战的日子所预备的。</a:t>
            </a:r>
            <a:endParaRPr lang="en-US" altLang="zh-TW" sz="3600" dirty="0">
              <a:solidFill>
                <a:srgbClr val="7030A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95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thunderstorm2">
            <a:extLst>
              <a:ext uri="{FF2B5EF4-FFF2-40B4-BE49-F238E27FC236}">
                <a16:creationId xmlns:a16="http://schemas.microsoft.com/office/drawing/2014/main" id="{16FAF826-7BC2-4ADC-B530-6DFEB6871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3" y="0"/>
            <a:ext cx="11939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6">
            <a:extLst>
              <a:ext uri="{FF2B5EF4-FFF2-40B4-BE49-F238E27FC236}">
                <a16:creationId xmlns:a16="http://schemas.microsoft.com/office/drawing/2014/main" id="{8F0BC27C-DD08-4F25-9FAC-9FA3F1FA9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66" y="5246741"/>
            <a:ext cx="10443885" cy="156966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光亮从何路分开？东风从何路分散遍地？</a:t>
            </a:r>
          </a:p>
          <a:p>
            <a:pPr algn="l">
              <a:lnSpc>
                <a:spcPct val="120000"/>
              </a:lnSpc>
            </a:pPr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谁为雨水分道？谁为雷电开路？</a:t>
            </a:r>
            <a:r>
              <a:rPr lang="en-US" altLang="zh-CN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  <a:r>
              <a:rPr lang="en-US" altLang="zh-CN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38:24-25)</a:t>
            </a:r>
            <a:endParaRPr lang="en-US" altLang="zh-TW" sz="4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862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ravens">
            <a:extLst>
              <a:ext uri="{FF2B5EF4-FFF2-40B4-BE49-F238E27FC236}">
                <a16:creationId xmlns:a16="http://schemas.microsoft.com/office/drawing/2014/main" id="{6BAD675D-63D7-4FAE-8F68-872932C86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0"/>
            <a:ext cx="11939752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1" name="Rectangle 5">
            <a:extLst>
              <a:ext uri="{FF2B5EF4-FFF2-40B4-BE49-F238E27FC236}">
                <a16:creationId xmlns:a16="http://schemas.microsoft.com/office/drawing/2014/main" id="{82BF5A69-085A-4ACB-9FE4-8FBAD2BA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4146"/>
            <a:ext cx="803296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乌鸦之雏因无食物飞来飞去，哀告神；</a:t>
            </a:r>
          </a:p>
          <a:p>
            <a:pPr algn="l">
              <a:lnSpc>
                <a:spcPct val="120000"/>
              </a:lnSpc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那时，谁为它预备食物呢？</a:t>
            </a:r>
            <a:r>
              <a:rPr lang="en-US" altLang="zh-CN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  <a:r>
              <a:rPr lang="en-US" altLang="zh-CN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38:41)</a:t>
            </a:r>
            <a:endParaRPr lang="en-US" altLang="zh-TW" sz="3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067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wild-horses">
            <a:extLst>
              <a:ext uri="{FF2B5EF4-FFF2-40B4-BE49-F238E27FC236}">
                <a16:creationId xmlns:a16="http://schemas.microsoft.com/office/drawing/2014/main" id="{1FF88DAF-F6DE-439F-BF4F-FFFDF6155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Rectangle 5">
            <a:extLst>
              <a:ext uri="{FF2B5EF4-FFF2-40B4-BE49-F238E27FC236}">
                <a16:creationId xmlns:a16="http://schemas.microsoft.com/office/drawing/2014/main" id="{754ED827-0F47-4293-A5F7-625D5E31C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80426"/>
            <a:ext cx="7188186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马的大力是你所赐的吗？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它颈项上</a:t>
            </a:r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挓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挲的鬃是你给它披上的吗？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是你叫它跳跃像蝗虫吗？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它喷气之威使人惊惶。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39:19-20)</a:t>
            </a:r>
            <a:endParaRPr lang="en-US" altLang="zh-TW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078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 descr="1312103697wip8TTVf2">
            <a:extLst>
              <a:ext uri="{FF2B5EF4-FFF2-40B4-BE49-F238E27FC236}">
                <a16:creationId xmlns:a16="http://schemas.microsoft.com/office/drawing/2014/main" id="{1DB6B9EC-8444-4554-AB58-07274DF8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0"/>
            <a:ext cx="6629400" cy="43243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1" name="Rectangle 7">
            <a:extLst>
              <a:ext uri="{FF2B5EF4-FFF2-40B4-BE49-F238E27FC236}">
                <a16:creationId xmlns:a16="http://schemas.microsoft.com/office/drawing/2014/main" id="{A49E383F-FCAE-4D67-A2E4-AC9F1709C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9" y="4329364"/>
            <a:ext cx="11708524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你且观看河马</a:t>
            </a:r>
            <a:r>
              <a:rPr lang="zh-CN" altLang="en-US" sz="32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(behemoth)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；我造你也造它。它吃草与牛一样；它的气力在腰间，能力在肚腹的筋上。它摇动尾巴如香柏树；它大腿的筋互相联络。它的骨头好像铜管；它的肢体彷佛铁棍。它在神所造的物中为首；创造它的给它刀剑。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40:15-19)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97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>
            <a:extLst>
              <a:ext uri="{FF2B5EF4-FFF2-40B4-BE49-F238E27FC236}">
                <a16:creationId xmlns:a16="http://schemas.microsoft.com/office/drawing/2014/main" id="{48E5866E-1B89-447E-BBFB-1612113B4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62" y="3994706"/>
            <a:ext cx="1176107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论到鳄鱼</a:t>
            </a:r>
            <a:r>
              <a:rPr lang="zh-CN" altLang="en-US" sz="32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(leviathan)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的肢体和其大力，并美好的骨骼，我不能缄默不言。谁能剥它的外衣？谁能进它上下牙骨之间呢？谁能开它的腮颊？它牙齿四围是可畏的。它以坚固的鳞甲为可夸，紧紧合闭，封得严密。这鳞甲一一相连，甚至气不得透入其间，都是互相联络、胶结，不能分离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41:12-17)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81927" name="Picture 7" descr="nature_afrika_crocodile">
            <a:extLst>
              <a:ext uri="{FF2B5EF4-FFF2-40B4-BE49-F238E27FC236}">
                <a16:creationId xmlns:a16="http://schemas.microsoft.com/office/drawing/2014/main" id="{655F3C42-7C75-4AEC-A3D8-A17000AF3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48" y="0"/>
            <a:ext cx="5326275" cy="399470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10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 descr="Leviathan2">
            <a:extLst>
              <a:ext uri="{FF2B5EF4-FFF2-40B4-BE49-F238E27FC236}">
                <a16:creationId xmlns:a16="http://schemas.microsoft.com/office/drawing/2014/main" id="{1C3D2276-8014-4374-872C-975AA9D8B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 descr="leviathan3">
            <a:extLst>
              <a:ext uri="{FF2B5EF4-FFF2-40B4-BE49-F238E27FC236}">
                <a16:creationId xmlns:a16="http://schemas.microsoft.com/office/drawing/2014/main" id="{91A4494E-304E-45FE-ABFD-5092263A3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6" descr="Leviathan (1)">
            <a:extLst>
              <a:ext uri="{FF2B5EF4-FFF2-40B4-BE49-F238E27FC236}">
                <a16:creationId xmlns:a16="http://schemas.microsoft.com/office/drawing/2014/main" id="{C1978DBC-1E1C-42E7-ABEB-27D34F32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 descr="leviathan2">
            <a:extLst>
              <a:ext uri="{FF2B5EF4-FFF2-40B4-BE49-F238E27FC236}">
                <a16:creationId xmlns:a16="http://schemas.microsoft.com/office/drawing/2014/main" id="{A5E97770-03FF-424C-B172-1E02D69DE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4" name="Rectangle 8">
            <a:extLst>
              <a:ext uri="{FF2B5EF4-FFF2-40B4-BE49-F238E27FC236}">
                <a16:creationId xmlns:a16="http://schemas.microsoft.com/office/drawing/2014/main" id="{BEA45CCB-D863-49C6-A654-FB3895EBD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875360"/>
            <a:ext cx="4664226" cy="707886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FF0000"/>
                </a:solidFill>
                <a:ea typeface="SimHei" panose="02010609060101010101" pitchFamily="49" charset="-122"/>
              </a:rPr>
              <a:t>画家笔下的</a:t>
            </a:r>
            <a:r>
              <a:rPr lang="en-US" altLang="zh-TW" sz="4000" dirty="0">
                <a:solidFill>
                  <a:srgbClr val="FF0000"/>
                </a:solidFill>
                <a:ea typeface="SimHei" panose="02010609060101010101" pitchFamily="49" charset="-122"/>
              </a:rPr>
              <a:t>leviathan</a:t>
            </a:r>
            <a:endParaRPr lang="en-US" altLang="en-US" sz="40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82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>
            <a:extLst>
              <a:ext uri="{FF2B5EF4-FFF2-40B4-BE49-F238E27FC236}">
                <a16:creationId xmlns:a16="http://schemas.microsoft.com/office/drawing/2014/main" id="{06A2E6EC-1CA0-457A-88C8-6C6194410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371" y="2161316"/>
            <a:ext cx="117085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3200" dirty="0">
                <a:solidFill>
                  <a:srgbClr val="FFC000"/>
                </a:solidFill>
                <a:ea typeface="SimHei" panose="02010609060101010101" pitchFamily="49" charset="-122"/>
              </a:rPr>
              <a:t>诚实</a:t>
            </a:r>
            <a:r>
              <a:rPr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：坦白表达自己的感受和疑惑，没有虚假。</a:t>
            </a:r>
          </a:p>
          <a:p>
            <a:pPr>
              <a:buFontTx/>
              <a:buAutoNum type="arabicPeriod"/>
            </a:pPr>
            <a:r>
              <a:rPr lang="zh-CN" altLang="en-US" sz="3200" dirty="0">
                <a:solidFill>
                  <a:srgbClr val="FFC000"/>
                </a:solidFill>
                <a:ea typeface="SimHei" panose="02010609060101010101" pitchFamily="49" charset="-122"/>
              </a:rPr>
              <a:t>信心</a:t>
            </a:r>
            <a:r>
              <a:rPr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：即使困惑不解，仍相信神是他唯一的倚靠。</a:t>
            </a:r>
            <a:endParaRPr lang="zh-TW" altLang="en-US" sz="32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96260" name="Rectangle 4">
            <a:extLst>
              <a:ext uri="{FF2B5EF4-FFF2-40B4-BE49-F238E27FC236}">
                <a16:creationId xmlns:a16="http://schemas.microsoft.com/office/drawing/2014/main" id="{423A31B2-79B6-499E-A8F6-7AECE247C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21" y="127277"/>
            <a:ext cx="121919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耶和华对约伯说话以后，就对提幔人以利法说：「我的怒气向你和你两个朋友发作，因为你们议论我，不如我的仆人约伯说的是。」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42:7)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6261" name="Rectangle 5">
            <a:extLst>
              <a:ext uri="{FF2B5EF4-FFF2-40B4-BE49-F238E27FC236}">
                <a16:creationId xmlns:a16="http://schemas.microsoft.com/office/drawing/2014/main" id="{F971D160-06DF-4109-9324-BF64B7B1C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21" y="3429001"/>
            <a:ext cx="12170979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虽杀我，我仍要指望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；我必当着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的面，为我所行的辩护。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13:15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另译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2400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</a:rPr>
              <a:t>他必杀我．我虽无指望、然而我在他面前还要辩明我所行的</a:t>
            </a:r>
            <a:r>
              <a:rPr lang="zh-CN" altLang="en-US" sz="2800" dirty="0">
                <a:solidFill>
                  <a:srgbClr val="FFFF00"/>
                </a:solidFill>
              </a:rPr>
              <a:t>。</a:t>
            </a:r>
            <a:endParaRPr lang="en-US" alt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6262" name="Rectangle 6">
            <a:extLst>
              <a:ext uri="{FF2B5EF4-FFF2-40B4-BE49-F238E27FC236}">
                <a16:creationId xmlns:a16="http://schemas.microsoft.com/office/drawing/2014/main" id="{38FFF830-4471-47E8-B6AA-94C29B99D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22" y="4815180"/>
            <a:ext cx="121709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我知道我的救赎主活着，末了必站立在地上。我这皮肉灭绝之后，我必在肉体之内得见神。我自己要见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，要亲眼看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，并不像外人。我的心肠在我里面何等渴望啊！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19:25-27</a:t>
            </a:r>
            <a:r>
              <a:rPr lang="zh-CN" alt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另译</a:t>
            </a:r>
            <a:r>
              <a:rPr lang="en-US" altLang="zh-CN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en-US" sz="32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6263" name="Rectangle 7" descr="Brown marble">
            <a:extLst>
              <a:ext uri="{FF2B5EF4-FFF2-40B4-BE49-F238E27FC236}">
                <a16:creationId xmlns:a16="http://schemas.microsoft.com/office/drawing/2014/main" id="{3E11CAF6-23E0-43B2-B255-9B9C4CB66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682" y="1335883"/>
            <a:ext cx="5374617" cy="769441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l"/>
            <a:r>
              <a:rPr lang="zh-CN" altLang="en-US" sz="4400" dirty="0">
                <a:solidFill>
                  <a:srgbClr val="FF0000"/>
                </a:solidFill>
                <a:ea typeface="SimHei" panose="02010609060101010101" pitchFamily="49" charset="-122"/>
              </a:rPr>
              <a:t>约伯为何说得是？</a:t>
            </a:r>
            <a:endParaRPr lang="zh-TW" altLang="en-US" sz="44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09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/>
      <p:bldP spid="962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>
            <a:extLst>
              <a:ext uri="{FF2B5EF4-FFF2-40B4-BE49-F238E27FC236}">
                <a16:creationId xmlns:a16="http://schemas.microsoft.com/office/drawing/2014/main" id="{ABD00E0C-461A-4A9B-B133-7B469D673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0149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耶和华对约伯说话以后，就对提幔人以利法说：「我的怒气向你和你两个朋友发作，因为你们议论我，不如我的仆人约伯说的是。」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42:7)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4213" name="Rectangle 5">
            <a:extLst>
              <a:ext uri="{FF2B5EF4-FFF2-40B4-BE49-F238E27FC236}">
                <a16:creationId xmlns:a16="http://schemas.microsoft.com/office/drawing/2014/main" id="{FF6A44FD-E116-4D0B-B5BC-599E65C9B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54326"/>
            <a:ext cx="12192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以利法等三人的错误：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不明就里：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不了解事情的原委，全凭外表下判断 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自以为是：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主观，不容对方反驳；反驳者罪加一等。</a:t>
            </a:r>
          </a:p>
          <a:p>
            <a:pP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没有启示：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只凭过去的经验和观察，没有圣灵的引导。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字句</a:t>
            </a:r>
            <a:r>
              <a:rPr lang="zh-CN" altLang="en-US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(letter)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叫人死，精义</a:t>
            </a:r>
            <a:r>
              <a:rPr lang="zh-CN" altLang="en-US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600" b="1" dirty="0">
                <a:solidFill>
                  <a:schemeClr val="accent2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(Spirit)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叫人活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4214" name="Rectangle 6">
            <a:extLst>
              <a:ext uri="{FF2B5EF4-FFF2-40B4-BE49-F238E27FC236}">
                <a16:creationId xmlns:a16="http://schemas.microsoft.com/office/drawing/2014/main" id="{AD38178E-89AE-4FC7-97F2-AC7DB8FED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49713"/>
            <a:ext cx="12192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结果：</a:t>
            </a:r>
          </a:p>
          <a:p>
            <a:pPr algn="l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定罪约伯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 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spiritual abuse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使一个亟需帮助、扶持，或需圣灵支持的人，因着不当处理，造成他属灵的力量更加脆弱、损坏或削减。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970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252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约伯记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2524"/>
            <a:ext cx="12192000" cy="57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以利戶</a:t>
            </a:r>
            <a:endParaRPr lang="en-US" altLang="zh-CN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1500B.C.</a:t>
            </a:r>
          </a:p>
          <a:p>
            <a:pPr marL="0" indent="0">
              <a:buNone/>
            </a:pPr>
            <a:r>
              <a:rPr lang="zh-CN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指出為何義人要受苦難，及在苦難中應有的態度</a:t>
            </a:r>
            <a:endParaRPr lang="en-US" altLang="zh-CN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義人的悔悟。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苦難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祝福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altLang="zh-CN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鑰節</a:t>
            </a:r>
            <a:r>
              <a:rPr lang="en-US" altLang="zh-TW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altLang="zh-TW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我赤身出于母胎、也必赤身归回．赏赐的是耶和华．收取的也是耶和华。耶和华的名是应当称颂的。</a:t>
            </a:r>
            <a:r>
              <a:rPr lang="en-US" altLang="zh-CN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(1:21)</a:t>
            </a:r>
          </a:p>
          <a:p>
            <a:pPr marL="0" indent="0">
              <a:buNone/>
            </a:pPr>
            <a:r>
              <a:rPr lang="zh-CN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我从前风闻有你、现在亲眼看见你。因此我厌恶自己、在尘土和炉灰中懊悔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sz="3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(42:5,6)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076BC50-4DCE-4FCE-9A81-AB7A39554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1801"/>
            <a:ext cx="12192000" cy="11027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48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581</TotalTime>
  <Words>2825</Words>
  <Application>Microsoft Office PowerPoint</Application>
  <PresentationFormat>Widescreen</PresentationFormat>
  <Paragraphs>365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宋体</vt:lpstr>
      <vt:lpstr>宋体</vt:lpstr>
      <vt:lpstr>等线</vt:lpstr>
      <vt:lpstr>SimHei</vt:lpstr>
      <vt:lpstr>Arial</vt:lpstr>
      <vt:lpstr>Calibri</vt:lpstr>
      <vt:lpstr>Calibri Light</vt:lpstr>
      <vt:lpstr>Times New Roman</vt:lpstr>
      <vt:lpstr>Wingdings</vt:lpstr>
      <vt:lpstr>Office Theme</vt:lpstr>
      <vt:lpstr>圣经概論 18</vt:lpstr>
      <vt:lpstr>聖經</vt:lpstr>
      <vt:lpstr>圣经分类合参</vt:lpstr>
      <vt:lpstr>智慧书(诗歌书)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约伯记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18</dc:title>
  <dc:creator>Race</dc:creator>
  <cp:lastModifiedBy>Ning Shunbin</cp:lastModifiedBy>
  <cp:revision>46</cp:revision>
  <cp:lastPrinted>2018-06-26T13:26:14Z</cp:lastPrinted>
  <dcterms:created xsi:type="dcterms:W3CDTF">2018-06-23T12:55:03Z</dcterms:created>
  <dcterms:modified xsi:type="dcterms:W3CDTF">2018-07-09T17:15:52Z</dcterms:modified>
</cp:coreProperties>
</file>