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59" r:id="rId4"/>
    <p:sldId id="307" r:id="rId5"/>
    <p:sldId id="268" r:id="rId6"/>
    <p:sldId id="300" r:id="rId7"/>
    <p:sldId id="304" r:id="rId8"/>
    <p:sldId id="260" r:id="rId9"/>
    <p:sldId id="270" r:id="rId10"/>
    <p:sldId id="302" r:id="rId11"/>
    <p:sldId id="301" r:id="rId12"/>
    <p:sldId id="263" r:id="rId13"/>
    <p:sldId id="264" r:id="rId14"/>
    <p:sldId id="265" r:id="rId15"/>
    <p:sldId id="266" r:id="rId16"/>
    <p:sldId id="267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6" autoAdjust="0"/>
    <p:restoredTop sz="96215" autoAdjust="0"/>
  </p:normalViewPr>
  <p:slideViewPr>
    <p:cSldViewPr snapToGrid="0">
      <p:cViewPr varScale="1">
        <p:scale>
          <a:sx n="78" d="100"/>
          <a:sy n="78" d="100"/>
        </p:scale>
        <p:origin x="66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35CACD4-52F8-4734-9B6E-B9BA9535AFA6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B8E2935-50E2-4954-B227-D689D5104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26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635EC-D2ED-4BD6-94D7-20CBC13B4F27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7817C-4670-4EDB-8B1C-08B173774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2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7817C-4670-4EDB-8B1C-08B173774F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79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7817C-4670-4EDB-8B1C-08B173774F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5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7817C-4670-4EDB-8B1C-08B173774F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88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87817C-4670-4EDB-8B1C-08B173774F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35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7817C-4670-4EDB-8B1C-08B173774F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0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15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1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5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4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5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5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0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98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0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8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7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71E2B-2F17-4E9F-A9A5-3DC307332D5A}" type="datetimeFigureOut">
              <a:rPr lang="en-US" smtClean="0"/>
              <a:t>01/10/2019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8AB3C-29CF-4717-AE25-AF51C12F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49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9" y="3664833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四福音总论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056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7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ot_nt_gap">
            <a:extLst>
              <a:ext uri="{FF2B5EF4-FFF2-40B4-BE49-F238E27FC236}">
                <a16:creationId xmlns:a16="http://schemas.microsoft.com/office/drawing/2014/main" id="{1ECBAD5B-8941-46FB-9146-D1C3AF6D0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68" y="2017237"/>
            <a:ext cx="8743950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>
            <a:extLst>
              <a:ext uri="{FF2B5EF4-FFF2-40B4-BE49-F238E27FC236}">
                <a16:creationId xmlns:a16="http://schemas.microsoft.com/office/drawing/2014/main" id="{1DE63DC8-71EA-41A7-98ED-0B1B6F7F2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6485" y="1711325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500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5B42FA46-6854-41C0-8C14-78076DFEC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2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400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E4176C37-C5CA-44E9-9523-30AAB81CB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0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300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62D550D7-BF68-4DCD-9CE3-5BD5B05AB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8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200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0DB72B84-C38D-46AD-8D87-5D8A56286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593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100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33987D94-2628-4238-92CE-24B55035E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4528" y="16811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0</a:t>
            </a:r>
          </a:p>
        </p:txBody>
      </p:sp>
      <p:sp>
        <p:nvSpPr>
          <p:cNvPr id="5131" name="Text Box 11">
            <a:extLst>
              <a:ext uri="{FF2B5EF4-FFF2-40B4-BE49-F238E27FC236}">
                <a16:creationId xmlns:a16="http://schemas.microsoft.com/office/drawing/2014/main" id="{0985900D-62CF-4ACB-A6F9-F25F136D3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160" y="1703388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600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DFF7974-B3E2-41B7-AD2D-00C11157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458913"/>
            <a:ext cx="465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 b="1"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5133" name="Line 13">
            <a:extLst>
              <a:ext uri="{FF2B5EF4-FFF2-40B4-BE49-F238E27FC236}">
                <a16:creationId xmlns:a16="http://schemas.microsoft.com/office/drawing/2014/main" id="{07DA53C1-4570-40B8-984E-455E40711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20975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3CCC09F0-3363-46D4-9B78-2C217CF00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962" y="2895601"/>
            <a:ext cx="73289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归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回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536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5" name="Line 15">
            <a:extLst>
              <a:ext uri="{FF2B5EF4-FFF2-40B4-BE49-F238E27FC236}">
                <a16:creationId xmlns:a16="http://schemas.microsoft.com/office/drawing/2014/main" id="{54616140-F532-4E17-94C8-A213B121E3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61F3A172-1005-44CC-837A-3B9BA5D53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98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希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腊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333</a:t>
            </a:r>
            <a:b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</a:br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323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7" name="Line 17">
            <a:extLst>
              <a:ext uri="{FF2B5EF4-FFF2-40B4-BE49-F238E27FC236}">
                <a16:creationId xmlns:a16="http://schemas.microsoft.com/office/drawing/2014/main" id="{6C1BF4FD-2CC4-480A-B3EB-89D4563311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2275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50DDB782-AE6D-414E-93FB-35F42BD8D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73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波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斯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536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333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9" name="Line 19">
            <a:extLst>
              <a:ext uri="{FF2B5EF4-FFF2-40B4-BE49-F238E27FC236}">
                <a16:creationId xmlns:a16="http://schemas.microsoft.com/office/drawing/2014/main" id="{98C2D252-BBEA-4842-9E42-B61FC1AA13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056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EF7BCF1E-4FC8-4962-A046-0D38CD84C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058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埃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及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323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204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1" name="Line 21">
            <a:extLst>
              <a:ext uri="{FF2B5EF4-FFF2-40B4-BE49-F238E27FC236}">
                <a16:creationId xmlns:a16="http://schemas.microsoft.com/office/drawing/2014/main" id="{403D756D-7620-40D4-8CAC-5CA1043756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415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D09EEF03-CEB8-4036-BBF1-F5A82899B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136" y="2895601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叙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204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165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3" name="Line 23">
            <a:extLst>
              <a:ext uri="{FF2B5EF4-FFF2-40B4-BE49-F238E27FC236}">
                <a16:creationId xmlns:a16="http://schemas.microsoft.com/office/drawing/2014/main" id="{736BD25A-9857-4D17-8CD2-A700FED79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30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4" name="Text Box 24">
            <a:extLst>
              <a:ext uri="{FF2B5EF4-FFF2-40B4-BE49-F238E27FC236}">
                <a16:creationId xmlns:a16="http://schemas.microsoft.com/office/drawing/2014/main" id="{69DA54F3-E033-4817-A828-C271751ED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7986" y="2895601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加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165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63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5" name="Line 25">
            <a:extLst>
              <a:ext uri="{FF2B5EF4-FFF2-40B4-BE49-F238E27FC236}">
                <a16:creationId xmlns:a16="http://schemas.microsoft.com/office/drawing/2014/main" id="{A0506EC0-3B67-4BA3-97E3-9993DDFE20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584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6" name="Text Box 26">
            <a:extLst>
              <a:ext uri="{FF2B5EF4-FFF2-40B4-BE49-F238E27FC236}">
                <a16:creationId xmlns:a16="http://schemas.microsoft.com/office/drawing/2014/main" id="{41E357C2-991A-4C4E-B9A3-B723D4F93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5549" y="2895600"/>
            <a:ext cx="550151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63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TW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93897800-7972-43D7-82C7-2EB8B5A66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1466" y="238303"/>
            <a:ext cx="780213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ea typeface="SimHei" panose="02010609060101010101" pitchFamily="49" charset="-122"/>
              </a:rPr>
              <a:t>两约之间圣地的政治环境</a:t>
            </a:r>
            <a:endParaRPr lang="zh-TW" altLang="en-US" sz="54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3566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為什麼要有</a:t>
            </a:r>
            <a:r>
              <a:rPr lang="zh-TW" altLang="en-US" sz="72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「新約」</a:t>
            </a:r>
            <a:r>
              <a:rPr lang="en-US" altLang="zh-TW" sz="72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?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6900"/>
            <a:ext cx="11287124" cy="47529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※</a:t>
            </a:r>
            <a:r>
              <a:rPr lang="en-US" altLang="zh-TW" sz="4800" kern="100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先知的預言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（耶</a:t>
            </a: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31:31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sz="4800" b="1" kern="100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541020" algn="l"/>
              </a:tabLst>
            </a:pPr>
            <a:r>
              <a:rPr lang="en-US" altLang="zh-TW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耶穌的設立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（太</a:t>
            </a: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26:28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，路</a:t>
            </a: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22:20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TW" sz="4800" b="1" kern="100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541020" algn="l"/>
              </a:tabLst>
            </a:pPr>
            <a:r>
              <a:rPr lang="en-US" altLang="zh-TW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保羅的解釋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（林前</a:t>
            </a: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11:25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sz="4800" b="1" kern="100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541020" algn="l"/>
              </a:tabLst>
            </a:pPr>
            <a:r>
              <a:rPr lang="en-US" altLang="zh-TW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 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更美的新約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（來</a:t>
            </a: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</a:t>
            </a:r>
            <a:r>
              <a:rPr lang="zh-TW" alt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sz="4800" b="1" kern="100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8802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3830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4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879580"/>
              </p:ext>
            </p:extLst>
          </p:nvPr>
        </p:nvGraphicFramePr>
        <p:xfrm>
          <a:off x="533400" y="-713313"/>
          <a:ext cx="11396894" cy="759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Chart" r:id="rId3" imgW="6096090" imgH="4057560" progId="MSGraph.Chart.8">
                  <p:embed followColorScheme="full"/>
                </p:oleObj>
              </mc:Choice>
              <mc:Fallback>
                <p:oleObj name="Chart" r:id="rId3" imgW="6096090" imgH="405756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-713313"/>
                        <a:ext cx="11396894" cy="759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8156951" y="1739823"/>
            <a:ext cx="2505814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祭司长</a:t>
            </a:r>
            <a:r>
              <a:rPr kumimoji="1"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(24</a:t>
            </a:r>
            <a:r>
              <a:rPr kumimoji="1"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  <a:r>
              <a:rPr kumimoji="1"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kumimoji="1" lang="en-US" altLang="zh-TW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773394" y="1785025"/>
            <a:ext cx="2093843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kumimoji="1"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文士</a:t>
            </a:r>
            <a:r>
              <a:rPr kumimoji="1"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(22</a:t>
            </a:r>
            <a:r>
              <a:rPr kumimoji="1"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  <a:r>
              <a:rPr kumimoji="1"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953425" y="5088914"/>
            <a:ext cx="2093843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长老</a:t>
            </a:r>
            <a:r>
              <a:rPr kumimoji="1"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(24</a:t>
            </a:r>
            <a:r>
              <a:rPr kumimoji="1"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  <a:r>
              <a:rPr kumimoji="1"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5163279" y="527406"/>
            <a:ext cx="2324675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大祭司</a:t>
            </a:r>
            <a:r>
              <a:rPr kumimoji="1"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</a:t>
            </a:r>
            <a:r>
              <a:rPr kumimoji="1"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  <a:r>
              <a:rPr kumimoji="1"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8556153" y="2609355"/>
            <a:ext cx="1674890" cy="533400"/>
          </a:xfrm>
          <a:prstGeom prst="wedgeRectCallout">
            <a:avLst>
              <a:gd name="adj1" fmla="val -33681"/>
              <a:gd name="adj2" fmla="val -9791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1"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撒都该人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1935065" y="2609355"/>
            <a:ext cx="1656948" cy="530225"/>
          </a:xfrm>
          <a:prstGeom prst="wedgeRectCallout">
            <a:avLst>
              <a:gd name="adj1" fmla="val -6080"/>
              <a:gd name="adj2" fmla="val -96353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1"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法利赛人</a:t>
            </a:r>
          </a:p>
        </p:txBody>
      </p:sp>
      <p:sp>
        <p:nvSpPr>
          <p:cNvPr id="6158" name="AutoShape 14"/>
          <p:cNvSpPr>
            <a:spLocks noChangeArrowheads="1"/>
          </p:cNvSpPr>
          <p:nvPr/>
        </p:nvSpPr>
        <p:spPr bwMode="auto">
          <a:xfrm>
            <a:off x="4147571" y="5088914"/>
            <a:ext cx="1652332" cy="530225"/>
          </a:xfrm>
          <a:prstGeom prst="wedgeRectCallout">
            <a:avLst>
              <a:gd name="adj1" fmla="val 71005"/>
              <a:gd name="adj2" fmla="val 5389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1"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平民代表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5367336" y="2757381"/>
            <a:ext cx="1423788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zh-TW" altLang="en-US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公会</a:t>
            </a:r>
          </a:p>
          <a:p>
            <a:pPr algn="ctr">
              <a:lnSpc>
                <a:spcPct val="120000"/>
              </a:lnSpc>
            </a:pPr>
            <a:r>
              <a:rPr kumimoji="1" lang="en-US" altLang="zh-TW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(71</a:t>
            </a:r>
            <a:r>
              <a:rPr kumimoji="1"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  <a:r>
              <a:rPr kumimoji="1" lang="en-US" altLang="zh-TW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4973737" y="2316968"/>
            <a:ext cx="22445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耶路撒冷的</a:t>
            </a:r>
          </a:p>
        </p:txBody>
      </p:sp>
      <p:pic>
        <p:nvPicPr>
          <p:cNvPr id="6161" name="Picture 17" descr="Chief_Pries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822" y="3530182"/>
            <a:ext cx="1802072" cy="19664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pharisees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27" y="3498925"/>
            <a:ext cx="1853826" cy="20289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86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ap16">
            <a:extLst>
              <a:ext uri="{FF2B5EF4-FFF2-40B4-BE49-F238E27FC236}">
                <a16:creationId xmlns:a16="http://schemas.microsoft.com/office/drawing/2014/main" id="{E8BB0872-2D56-4FB1-A3F4-C6688AF8D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527" y="41275"/>
            <a:ext cx="4895850" cy="6816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5" name="Freeform 3">
            <a:extLst>
              <a:ext uri="{FF2B5EF4-FFF2-40B4-BE49-F238E27FC236}">
                <a16:creationId xmlns:a16="http://schemas.microsoft.com/office/drawing/2014/main" id="{CD3C232A-7979-444A-A66D-93D15BC8B169}"/>
              </a:ext>
            </a:extLst>
          </p:cNvPr>
          <p:cNvSpPr>
            <a:spLocks/>
          </p:cNvSpPr>
          <p:nvPr/>
        </p:nvSpPr>
        <p:spPr bwMode="auto">
          <a:xfrm>
            <a:off x="8743701" y="1373247"/>
            <a:ext cx="1027112" cy="1504950"/>
          </a:xfrm>
          <a:custGeom>
            <a:avLst/>
            <a:gdLst>
              <a:gd name="T0" fmla="*/ 0 w 647"/>
              <a:gd name="T1" fmla="*/ 640 h 948"/>
              <a:gd name="T2" fmla="*/ 63 w 647"/>
              <a:gd name="T3" fmla="*/ 588 h 948"/>
              <a:gd name="T4" fmla="*/ 39 w 647"/>
              <a:gd name="T5" fmla="*/ 525 h 948"/>
              <a:gd name="T6" fmla="*/ 122 w 647"/>
              <a:gd name="T7" fmla="*/ 461 h 948"/>
              <a:gd name="T8" fmla="*/ 147 w 647"/>
              <a:gd name="T9" fmla="*/ 316 h 948"/>
              <a:gd name="T10" fmla="*/ 276 w 647"/>
              <a:gd name="T11" fmla="*/ 211 h 948"/>
              <a:gd name="T12" fmla="*/ 327 w 647"/>
              <a:gd name="T13" fmla="*/ 52 h 948"/>
              <a:gd name="T14" fmla="*/ 423 w 647"/>
              <a:gd name="T15" fmla="*/ 0 h 948"/>
              <a:gd name="T16" fmla="*/ 499 w 647"/>
              <a:gd name="T17" fmla="*/ 13 h 948"/>
              <a:gd name="T18" fmla="*/ 563 w 647"/>
              <a:gd name="T19" fmla="*/ 90 h 948"/>
              <a:gd name="T20" fmla="*/ 647 w 647"/>
              <a:gd name="T21" fmla="*/ 186 h 948"/>
              <a:gd name="T22" fmla="*/ 634 w 647"/>
              <a:gd name="T23" fmla="*/ 404 h 948"/>
              <a:gd name="T24" fmla="*/ 538 w 647"/>
              <a:gd name="T25" fmla="*/ 436 h 948"/>
              <a:gd name="T26" fmla="*/ 512 w 647"/>
              <a:gd name="T27" fmla="*/ 500 h 948"/>
              <a:gd name="T28" fmla="*/ 564 w 647"/>
              <a:gd name="T29" fmla="*/ 576 h 948"/>
              <a:gd name="T30" fmla="*/ 589 w 647"/>
              <a:gd name="T31" fmla="*/ 660 h 948"/>
              <a:gd name="T32" fmla="*/ 563 w 647"/>
              <a:gd name="T33" fmla="*/ 788 h 948"/>
              <a:gd name="T34" fmla="*/ 563 w 647"/>
              <a:gd name="T35" fmla="*/ 877 h 948"/>
              <a:gd name="T36" fmla="*/ 512 w 647"/>
              <a:gd name="T37" fmla="*/ 948 h 948"/>
              <a:gd name="T38" fmla="*/ 449 w 647"/>
              <a:gd name="T39" fmla="*/ 926 h 948"/>
              <a:gd name="T40" fmla="*/ 391 w 647"/>
              <a:gd name="T41" fmla="*/ 871 h 948"/>
              <a:gd name="T42" fmla="*/ 310 w 647"/>
              <a:gd name="T43" fmla="*/ 924 h 948"/>
              <a:gd name="T44" fmla="*/ 263 w 647"/>
              <a:gd name="T45" fmla="*/ 762 h 948"/>
              <a:gd name="T46" fmla="*/ 96 w 647"/>
              <a:gd name="T47" fmla="*/ 717 h 948"/>
              <a:gd name="T48" fmla="*/ 0 w 647"/>
              <a:gd name="T49" fmla="*/ 640 h 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7" h="948">
                <a:moveTo>
                  <a:pt x="0" y="640"/>
                </a:moveTo>
                <a:lnTo>
                  <a:pt x="63" y="588"/>
                </a:lnTo>
                <a:lnTo>
                  <a:pt x="39" y="525"/>
                </a:lnTo>
                <a:lnTo>
                  <a:pt x="122" y="461"/>
                </a:lnTo>
                <a:lnTo>
                  <a:pt x="147" y="316"/>
                </a:lnTo>
                <a:lnTo>
                  <a:pt x="276" y="211"/>
                </a:lnTo>
                <a:lnTo>
                  <a:pt x="327" y="52"/>
                </a:lnTo>
                <a:lnTo>
                  <a:pt x="423" y="0"/>
                </a:lnTo>
                <a:lnTo>
                  <a:pt x="499" y="13"/>
                </a:lnTo>
                <a:lnTo>
                  <a:pt x="563" y="90"/>
                </a:lnTo>
                <a:lnTo>
                  <a:pt x="647" y="186"/>
                </a:lnTo>
                <a:lnTo>
                  <a:pt x="634" y="404"/>
                </a:lnTo>
                <a:lnTo>
                  <a:pt x="538" y="436"/>
                </a:lnTo>
                <a:lnTo>
                  <a:pt x="512" y="500"/>
                </a:lnTo>
                <a:lnTo>
                  <a:pt x="564" y="576"/>
                </a:lnTo>
                <a:lnTo>
                  <a:pt x="589" y="660"/>
                </a:lnTo>
                <a:lnTo>
                  <a:pt x="563" y="788"/>
                </a:lnTo>
                <a:lnTo>
                  <a:pt x="563" y="877"/>
                </a:lnTo>
                <a:lnTo>
                  <a:pt x="512" y="948"/>
                </a:lnTo>
                <a:lnTo>
                  <a:pt x="449" y="926"/>
                </a:lnTo>
                <a:lnTo>
                  <a:pt x="391" y="871"/>
                </a:lnTo>
                <a:lnTo>
                  <a:pt x="310" y="924"/>
                </a:lnTo>
                <a:lnTo>
                  <a:pt x="263" y="762"/>
                </a:lnTo>
                <a:lnTo>
                  <a:pt x="96" y="717"/>
                </a:lnTo>
                <a:lnTo>
                  <a:pt x="0" y="640"/>
                </a:lnTo>
                <a:close/>
              </a:path>
            </a:pathLst>
          </a:custGeom>
          <a:solidFill>
            <a:srgbClr val="99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mpd="sng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AE57A8EC-AD25-4AD2-A1A2-5E5AA4DE1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366" y="1638807"/>
            <a:ext cx="44114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加</a:t>
            </a:r>
          </a:p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利</a:t>
            </a:r>
            <a:endParaRPr kumimoji="1" lang="zh-TW" altLang="en-US" b="1" dirty="0">
              <a:ea typeface="SimHei" panose="02010609060101010101" pitchFamily="49" charset="-122"/>
            </a:endParaRPr>
          </a:p>
        </p:txBody>
      </p:sp>
      <p:sp>
        <p:nvSpPr>
          <p:cNvPr id="49157" name="Freeform 5">
            <a:extLst>
              <a:ext uri="{FF2B5EF4-FFF2-40B4-BE49-F238E27FC236}">
                <a16:creationId xmlns:a16="http://schemas.microsoft.com/office/drawing/2014/main" id="{8FFFFE6F-DE58-4277-A992-D029CEE089DC}"/>
              </a:ext>
            </a:extLst>
          </p:cNvPr>
          <p:cNvSpPr>
            <a:spLocks/>
          </p:cNvSpPr>
          <p:nvPr/>
        </p:nvSpPr>
        <p:spPr bwMode="auto">
          <a:xfrm>
            <a:off x="7427625" y="2366338"/>
            <a:ext cx="2214563" cy="3852862"/>
          </a:xfrm>
          <a:custGeom>
            <a:avLst/>
            <a:gdLst>
              <a:gd name="T0" fmla="*/ 541 w 1395"/>
              <a:gd name="T1" fmla="*/ 305 h 2427"/>
              <a:gd name="T2" fmla="*/ 680 w 1395"/>
              <a:gd name="T3" fmla="*/ 291 h 2427"/>
              <a:gd name="T4" fmla="*/ 808 w 1395"/>
              <a:gd name="T5" fmla="*/ 213 h 2427"/>
              <a:gd name="T6" fmla="*/ 757 w 1395"/>
              <a:gd name="T7" fmla="*/ 111 h 2427"/>
              <a:gd name="T8" fmla="*/ 745 w 1395"/>
              <a:gd name="T9" fmla="*/ 31 h 2427"/>
              <a:gd name="T10" fmla="*/ 814 w 1395"/>
              <a:gd name="T11" fmla="*/ 0 h 2427"/>
              <a:gd name="T12" fmla="*/ 946 w 1395"/>
              <a:gd name="T13" fmla="*/ 106 h 2427"/>
              <a:gd name="T14" fmla="*/ 1079 w 1395"/>
              <a:gd name="T15" fmla="*/ 128 h 2427"/>
              <a:gd name="T16" fmla="*/ 1112 w 1395"/>
              <a:gd name="T17" fmla="*/ 259 h 2427"/>
              <a:gd name="T18" fmla="*/ 1134 w 1395"/>
              <a:gd name="T19" fmla="*/ 295 h 2427"/>
              <a:gd name="T20" fmla="*/ 1117 w 1395"/>
              <a:gd name="T21" fmla="*/ 411 h 2427"/>
              <a:gd name="T22" fmla="*/ 1182 w 1395"/>
              <a:gd name="T23" fmla="*/ 488 h 2427"/>
              <a:gd name="T24" fmla="*/ 1247 w 1395"/>
              <a:gd name="T25" fmla="*/ 642 h 2427"/>
              <a:gd name="T26" fmla="*/ 1357 w 1395"/>
              <a:gd name="T27" fmla="*/ 655 h 2427"/>
              <a:gd name="T28" fmla="*/ 1395 w 1395"/>
              <a:gd name="T29" fmla="*/ 828 h 2427"/>
              <a:gd name="T30" fmla="*/ 1330 w 1395"/>
              <a:gd name="T31" fmla="*/ 1091 h 2427"/>
              <a:gd name="T32" fmla="*/ 1338 w 1395"/>
              <a:gd name="T33" fmla="*/ 1289 h 2427"/>
              <a:gd name="T34" fmla="*/ 1363 w 1395"/>
              <a:gd name="T35" fmla="*/ 1547 h 2427"/>
              <a:gd name="T36" fmla="*/ 1286 w 1395"/>
              <a:gd name="T37" fmla="*/ 1547 h 2427"/>
              <a:gd name="T38" fmla="*/ 1186 w 1395"/>
              <a:gd name="T39" fmla="*/ 1779 h 2427"/>
              <a:gd name="T40" fmla="*/ 1191 w 1395"/>
              <a:gd name="T41" fmla="*/ 1846 h 2427"/>
              <a:gd name="T42" fmla="*/ 1174 w 1395"/>
              <a:gd name="T43" fmla="*/ 2007 h 2427"/>
              <a:gd name="T44" fmla="*/ 1112 w 1395"/>
              <a:gd name="T45" fmla="*/ 2383 h 2427"/>
              <a:gd name="T46" fmla="*/ 1011 w 1395"/>
              <a:gd name="T47" fmla="*/ 2417 h 2427"/>
              <a:gd name="T48" fmla="*/ 884 w 1395"/>
              <a:gd name="T49" fmla="*/ 2395 h 2427"/>
              <a:gd name="T50" fmla="*/ 654 w 1395"/>
              <a:gd name="T51" fmla="*/ 2427 h 2427"/>
              <a:gd name="T52" fmla="*/ 469 w 1395"/>
              <a:gd name="T53" fmla="*/ 2391 h 2427"/>
              <a:gd name="T54" fmla="*/ 349 w 1395"/>
              <a:gd name="T55" fmla="*/ 2367 h 2427"/>
              <a:gd name="T56" fmla="*/ 291 w 1395"/>
              <a:gd name="T57" fmla="*/ 2324 h 2427"/>
              <a:gd name="T58" fmla="*/ 0 w 1395"/>
              <a:gd name="T59" fmla="*/ 2150 h 2427"/>
              <a:gd name="T60" fmla="*/ 282 w 1395"/>
              <a:gd name="T61" fmla="*/ 1663 h 2427"/>
              <a:gd name="T62" fmla="*/ 190 w 1395"/>
              <a:gd name="T63" fmla="*/ 1623 h 2427"/>
              <a:gd name="T64" fmla="*/ 129 w 1395"/>
              <a:gd name="T65" fmla="*/ 1540 h 2427"/>
              <a:gd name="T66" fmla="*/ 241 w 1395"/>
              <a:gd name="T67" fmla="*/ 1330 h 2427"/>
              <a:gd name="T68" fmla="*/ 318 w 1395"/>
              <a:gd name="T69" fmla="*/ 1131 h 2427"/>
              <a:gd name="T70" fmla="*/ 402 w 1395"/>
              <a:gd name="T71" fmla="*/ 912 h 2427"/>
              <a:gd name="T72" fmla="*/ 541 w 1395"/>
              <a:gd name="T73" fmla="*/ 305 h 2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5" h="2427">
                <a:moveTo>
                  <a:pt x="541" y="305"/>
                </a:moveTo>
                <a:lnTo>
                  <a:pt x="680" y="291"/>
                </a:lnTo>
                <a:lnTo>
                  <a:pt x="808" y="213"/>
                </a:lnTo>
                <a:lnTo>
                  <a:pt x="757" y="111"/>
                </a:lnTo>
                <a:lnTo>
                  <a:pt x="745" y="31"/>
                </a:lnTo>
                <a:lnTo>
                  <a:pt x="814" y="0"/>
                </a:lnTo>
                <a:lnTo>
                  <a:pt x="946" y="106"/>
                </a:lnTo>
                <a:lnTo>
                  <a:pt x="1079" y="128"/>
                </a:lnTo>
                <a:lnTo>
                  <a:pt x="1112" y="259"/>
                </a:lnTo>
                <a:lnTo>
                  <a:pt x="1134" y="295"/>
                </a:lnTo>
                <a:lnTo>
                  <a:pt x="1117" y="411"/>
                </a:lnTo>
                <a:lnTo>
                  <a:pt x="1182" y="488"/>
                </a:lnTo>
                <a:lnTo>
                  <a:pt x="1247" y="642"/>
                </a:lnTo>
                <a:lnTo>
                  <a:pt x="1357" y="655"/>
                </a:lnTo>
                <a:lnTo>
                  <a:pt x="1395" y="828"/>
                </a:lnTo>
                <a:lnTo>
                  <a:pt x="1330" y="1091"/>
                </a:lnTo>
                <a:lnTo>
                  <a:pt x="1338" y="1289"/>
                </a:lnTo>
                <a:lnTo>
                  <a:pt x="1363" y="1547"/>
                </a:lnTo>
                <a:lnTo>
                  <a:pt x="1286" y="1547"/>
                </a:lnTo>
                <a:lnTo>
                  <a:pt x="1186" y="1779"/>
                </a:lnTo>
                <a:lnTo>
                  <a:pt x="1191" y="1846"/>
                </a:lnTo>
                <a:lnTo>
                  <a:pt x="1174" y="2007"/>
                </a:lnTo>
                <a:lnTo>
                  <a:pt x="1112" y="2383"/>
                </a:lnTo>
                <a:lnTo>
                  <a:pt x="1011" y="2417"/>
                </a:lnTo>
                <a:lnTo>
                  <a:pt x="884" y="2395"/>
                </a:lnTo>
                <a:lnTo>
                  <a:pt x="654" y="2427"/>
                </a:lnTo>
                <a:lnTo>
                  <a:pt x="469" y="2391"/>
                </a:lnTo>
                <a:lnTo>
                  <a:pt x="349" y="2367"/>
                </a:lnTo>
                <a:lnTo>
                  <a:pt x="291" y="2324"/>
                </a:lnTo>
                <a:lnTo>
                  <a:pt x="0" y="2150"/>
                </a:lnTo>
                <a:lnTo>
                  <a:pt x="282" y="1663"/>
                </a:lnTo>
                <a:lnTo>
                  <a:pt x="190" y="1623"/>
                </a:lnTo>
                <a:lnTo>
                  <a:pt x="129" y="1540"/>
                </a:lnTo>
                <a:lnTo>
                  <a:pt x="241" y="1330"/>
                </a:lnTo>
                <a:lnTo>
                  <a:pt x="318" y="1131"/>
                </a:lnTo>
                <a:lnTo>
                  <a:pt x="402" y="912"/>
                </a:lnTo>
                <a:lnTo>
                  <a:pt x="541" y="305"/>
                </a:lnTo>
                <a:close/>
              </a:path>
            </a:pathLst>
          </a:custGeom>
          <a:solidFill>
            <a:srgbClr val="FF0066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mpd="sng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8" name="Freeform 6">
            <a:extLst>
              <a:ext uri="{FF2B5EF4-FFF2-40B4-BE49-F238E27FC236}">
                <a16:creationId xmlns:a16="http://schemas.microsoft.com/office/drawing/2014/main" id="{C30F8576-BC40-47F0-9448-8CFC51EE679F}"/>
              </a:ext>
            </a:extLst>
          </p:cNvPr>
          <p:cNvSpPr>
            <a:spLocks/>
          </p:cNvSpPr>
          <p:nvPr/>
        </p:nvSpPr>
        <p:spPr bwMode="auto">
          <a:xfrm>
            <a:off x="9534912" y="3221832"/>
            <a:ext cx="617538" cy="2295525"/>
          </a:xfrm>
          <a:custGeom>
            <a:avLst/>
            <a:gdLst>
              <a:gd name="T0" fmla="*/ 26 w 389"/>
              <a:gd name="T1" fmla="*/ 108 h 1446"/>
              <a:gd name="T2" fmla="*/ 32 w 389"/>
              <a:gd name="T3" fmla="*/ 0 h 1446"/>
              <a:gd name="T4" fmla="*/ 295 w 389"/>
              <a:gd name="T5" fmla="*/ 0 h 1446"/>
              <a:gd name="T6" fmla="*/ 298 w 389"/>
              <a:gd name="T7" fmla="*/ 266 h 1446"/>
              <a:gd name="T8" fmla="*/ 333 w 389"/>
              <a:gd name="T9" fmla="*/ 326 h 1446"/>
              <a:gd name="T10" fmla="*/ 389 w 389"/>
              <a:gd name="T11" fmla="*/ 622 h 1446"/>
              <a:gd name="T12" fmla="*/ 307 w 389"/>
              <a:gd name="T13" fmla="*/ 768 h 1446"/>
              <a:gd name="T14" fmla="*/ 339 w 389"/>
              <a:gd name="T15" fmla="*/ 934 h 1446"/>
              <a:gd name="T16" fmla="*/ 275 w 389"/>
              <a:gd name="T17" fmla="*/ 1305 h 1446"/>
              <a:gd name="T18" fmla="*/ 211 w 389"/>
              <a:gd name="T19" fmla="*/ 1408 h 1446"/>
              <a:gd name="T20" fmla="*/ 64 w 389"/>
              <a:gd name="T21" fmla="*/ 1446 h 1446"/>
              <a:gd name="T22" fmla="*/ 43 w 389"/>
              <a:gd name="T23" fmla="*/ 1322 h 1446"/>
              <a:gd name="T24" fmla="*/ 109 w 389"/>
              <a:gd name="T25" fmla="*/ 1017 h 1446"/>
              <a:gd name="T26" fmla="*/ 32 w 389"/>
              <a:gd name="T27" fmla="*/ 998 h 1446"/>
              <a:gd name="T28" fmla="*/ 0 w 389"/>
              <a:gd name="T29" fmla="*/ 563 h 1446"/>
              <a:gd name="T30" fmla="*/ 64 w 389"/>
              <a:gd name="T31" fmla="*/ 313 h 1446"/>
              <a:gd name="T32" fmla="*/ 26 w 389"/>
              <a:gd name="T33" fmla="*/ 108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9" h="1446">
                <a:moveTo>
                  <a:pt x="26" y="108"/>
                </a:moveTo>
                <a:lnTo>
                  <a:pt x="32" y="0"/>
                </a:lnTo>
                <a:lnTo>
                  <a:pt x="295" y="0"/>
                </a:lnTo>
                <a:lnTo>
                  <a:pt x="298" y="266"/>
                </a:lnTo>
                <a:lnTo>
                  <a:pt x="333" y="326"/>
                </a:lnTo>
                <a:lnTo>
                  <a:pt x="389" y="622"/>
                </a:lnTo>
                <a:lnTo>
                  <a:pt x="307" y="768"/>
                </a:lnTo>
                <a:lnTo>
                  <a:pt x="339" y="934"/>
                </a:lnTo>
                <a:lnTo>
                  <a:pt x="275" y="1305"/>
                </a:lnTo>
                <a:lnTo>
                  <a:pt x="211" y="1408"/>
                </a:lnTo>
                <a:lnTo>
                  <a:pt x="64" y="1446"/>
                </a:lnTo>
                <a:lnTo>
                  <a:pt x="43" y="1322"/>
                </a:lnTo>
                <a:lnTo>
                  <a:pt x="109" y="1017"/>
                </a:lnTo>
                <a:lnTo>
                  <a:pt x="32" y="998"/>
                </a:lnTo>
                <a:lnTo>
                  <a:pt x="0" y="563"/>
                </a:lnTo>
                <a:lnTo>
                  <a:pt x="64" y="313"/>
                </a:lnTo>
                <a:lnTo>
                  <a:pt x="26" y="108"/>
                </a:lnTo>
                <a:close/>
              </a:path>
            </a:pathLst>
          </a:custGeom>
          <a:solidFill>
            <a:srgbClr val="99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mpd="sng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9" name="Freeform 7">
            <a:extLst>
              <a:ext uri="{FF2B5EF4-FFF2-40B4-BE49-F238E27FC236}">
                <a16:creationId xmlns:a16="http://schemas.microsoft.com/office/drawing/2014/main" id="{DC497CC1-F376-4F49-90EF-E4086B811C23}"/>
              </a:ext>
            </a:extLst>
          </p:cNvPr>
          <p:cNvSpPr>
            <a:spLocks/>
          </p:cNvSpPr>
          <p:nvPr/>
        </p:nvSpPr>
        <p:spPr bwMode="auto">
          <a:xfrm>
            <a:off x="9542417" y="2006394"/>
            <a:ext cx="274638" cy="477838"/>
          </a:xfrm>
          <a:custGeom>
            <a:avLst/>
            <a:gdLst>
              <a:gd name="T0" fmla="*/ 23 w 173"/>
              <a:gd name="T1" fmla="*/ 38 h 301"/>
              <a:gd name="T2" fmla="*/ 0 w 173"/>
              <a:gd name="T3" fmla="*/ 96 h 301"/>
              <a:gd name="T4" fmla="*/ 77 w 173"/>
              <a:gd name="T5" fmla="*/ 262 h 301"/>
              <a:gd name="T6" fmla="*/ 74 w 173"/>
              <a:gd name="T7" fmla="*/ 298 h 301"/>
              <a:gd name="T8" fmla="*/ 125 w 173"/>
              <a:gd name="T9" fmla="*/ 301 h 301"/>
              <a:gd name="T10" fmla="*/ 173 w 173"/>
              <a:gd name="T11" fmla="*/ 218 h 301"/>
              <a:gd name="T12" fmla="*/ 170 w 173"/>
              <a:gd name="T13" fmla="*/ 141 h 301"/>
              <a:gd name="T14" fmla="*/ 173 w 173"/>
              <a:gd name="T15" fmla="*/ 61 h 301"/>
              <a:gd name="T16" fmla="*/ 128 w 173"/>
              <a:gd name="T17" fmla="*/ 0 h 301"/>
              <a:gd name="T18" fmla="*/ 23 w 173"/>
              <a:gd name="T19" fmla="*/ 3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3" h="301">
                <a:moveTo>
                  <a:pt x="23" y="38"/>
                </a:moveTo>
                <a:lnTo>
                  <a:pt x="0" y="96"/>
                </a:lnTo>
                <a:lnTo>
                  <a:pt x="77" y="262"/>
                </a:lnTo>
                <a:lnTo>
                  <a:pt x="74" y="298"/>
                </a:lnTo>
                <a:lnTo>
                  <a:pt x="125" y="301"/>
                </a:lnTo>
                <a:lnTo>
                  <a:pt x="173" y="218"/>
                </a:lnTo>
                <a:lnTo>
                  <a:pt x="170" y="141"/>
                </a:lnTo>
                <a:lnTo>
                  <a:pt x="173" y="61"/>
                </a:lnTo>
                <a:lnTo>
                  <a:pt x="128" y="0"/>
                </a:lnTo>
                <a:lnTo>
                  <a:pt x="23" y="38"/>
                </a:lnTo>
                <a:close/>
              </a:path>
            </a:pathLst>
          </a:cu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0" name="Freeform 8">
            <a:extLst>
              <a:ext uri="{FF2B5EF4-FFF2-40B4-BE49-F238E27FC236}">
                <a16:creationId xmlns:a16="http://schemas.microsoft.com/office/drawing/2014/main" id="{B905E5D2-6E5A-42B8-B4CE-E58AAE628D1E}"/>
              </a:ext>
            </a:extLst>
          </p:cNvPr>
          <p:cNvSpPr>
            <a:spLocks/>
          </p:cNvSpPr>
          <p:nvPr/>
        </p:nvSpPr>
        <p:spPr bwMode="auto">
          <a:xfrm>
            <a:off x="9198874" y="4781008"/>
            <a:ext cx="519113" cy="1789113"/>
          </a:xfrm>
          <a:custGeom>
            <a:avLst/>
            <a:gdLst>
              <a:gd name="T0" fmla="*/ 164 w 327"/>
              <a:gd name="T1" fmla="*/ 20 h 1127"/>
              <a:gd name="T2" fmla="*/ 100 w 327"/>
              <a:gd name="T3" fmla="*/ 189 h 1127"/>
              <a:gd name="T4" fmla="*/ 71 w 327"/>
              <a:gd name="T5" fmla="*/ 253 h 1127"/>
              <a:gd name="T6" fmla="*/ 80 w 327"/>
              <a:gd name="T7" fmla="*/ 324 h 1127"/>
              <a:gd name="T8" fmla="*/ 48 w 327"/>
              <a:gd name="T9" fmla="*/ 394 h 1127"/>
              <a:gd name="T10" fmla="*/ 64 w 327"/>
              <a:gd name="T11" fmla="*/ 468 h 1127"/>
              <a:gd name="T12" fmla="*/ 32 w 327"/>
              <a:gd name="T13" fmla="*/ 564 h 1127"/>
              <a:gd name="T14" fmla="*/ 29 w 327"/>
              <a:gd name="T15" fmla="*/ 704 h 1127"/>
              <a:gd name="T16" fmla="*/ 10 w 327"/>
              <a:gd name="T17" fmla="*/ 826 h 1127"/>
              <a:gd name="T18" fmla="*/ 0 w 327"/>
              <a:gd name="T19" fmla="*/ 871 h 1127"/>
              <a:gd name="T20" fmla="*/ 45 w 327"/>
              <a:gd name="T21" fmla="*/ 1082 h 1127"/>
              <a:gd name="T22" fmla="*/ 80 w 327"/>
              <a:gd name="T23" fmla="*/ 1127 h 1127"/>
              <a:gd name="T24" fmla="*/ 199 w 327"/>
              <a:gd name="T25" fmla="*/ 1069 h 1127"/>
              <a:gd name="T26" fmla="*/ 221 w 327"/>
              <a:gd name="T27" fmla="*/ 1024 h 1127"/>
              <a:gd name="T28" fmla="*/ 202 w 327"/>
              <a:gd name="T29" fmla="*/ 976 h 1127"/>
              <a:gd name="T30" fmla="*/ 240 w 327"/>
              <a:gd name="T31" fmla="*/ 919 h 1127"/>
              <a:gd name="T32" fmla="*/ 221 w 327"/>
              <a:gd name="T33" fmla="*/ 871 h 1127"/>
              <a:gd name="T34" fmla="*/ 170 w 327"/>
              <a:gd name="T35" fmla="*/ 880 h 1127"/>
              <a:gd name="T36" fmla="*/ 96 w 327"/>
              <a:gd name="T37" fmla="*/ 800 h 1127"/>
              <a:gd name="T38" fmla="*/ 96 w 327"/>
              <a:gd name="T39" fmla="*/ 772 h 1127"/>
              <a:gd name="T40" fmla="*/ 141 w 327"/>
              <a:gd name="T41" fmla="*/ 736 h 1127"/>
              <a:gd name="T42" fmla="*/ 189 w 327"/>
              <a:gd name="T43" fmla="*/ 656 h 1127"/>
              <a:gd name="T44" fmla="*/ 186 w 327"/>
              <a:gd name="T45" fmla="*/ 756 h 1127"/>
              <a:gd name="T46" fmla="*/ 215 w 327"/>
              <a:gd name="T47" fmla="*/ 756 h 1127"/>
              <a:gd name="T48" fmla="*/ 244 w 327"/>
              <a:gd name="T49" fmla="*/ 714 h 1127"/>
              <a:gd name="T50" fmla="*/ 263 w 327"/>
              <a:gd name="T51" fmla="*/ 576 h 1127"/>
              <a:gd name="T52" fmla="*/ 295 w 327"/>
              <a:gd name="T53" fmla="*/ 474 h 1127"/>
              <a:gd name="T54" fmla="*/ 272 w 327"/>
              <a:gd name="T55" fmla="*/ 436 h 1127"/>
              <a:gd name="T56" fmla="*/ 269 w 327"/>
              <a:gd name="T57" fmla="*/ 295 h 1127"/>
              <a:gd name="T58" fmla="*/ 292 w 327"/>
              <a:gd name="T59" fmla="*/ 260 h 1127"/>
              <a:gd name="T60" fmla="*/ 327 w 327"/>
              <a:gd name="T61" fmla="*/ 36 h 1127"/>
              <a:gd name="T62" fmla="*/ 244 w 327"/>
              <a:gd name="T63" fmla="*/ 0 h 1127"/>
              <a:gd name="T64" fmla="*/ 164 w 327"/>
              <a:gd name="T65" fmla="*/ 20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7" h="1127">
                <a:moveTo>
                  <a:pt x="164" y="20"/>
                </a:moveTo>
                <a:lnTo>
                  <a:pt x="100" y="189"/>
                </a:lnTo>
                <a:lnTo>
                  <a:pt x="71" y="253"/>
                </a:lnTo>
                <a:lnTo>
                  <a:pt x="80" y="324"/>
                </a:lnTo>
                <a:lnTo>
                  <a:pt x="48" y="394"/>
                </a:lnTo>
                <a:lnTo>
                  <a:pt x="64" y="468"/>
                </a:lnTo>
                <a:lnTo>
                  <a:pt x="32" y="564"/>
                </a:lnTo>
                <a:lnTo>
                  <a:pt x="29" y="704"/>
                </a:lnTo>
                <a:lnTo>
                  <a:pt x="10" y="826"/>
                </a:lnTo>
                <a:lnTo>
                  <a:pt x="0" y="871"/>
                </a:lnTo>
                <a:lnTo>
                  <a:pt x="45" y="1082"/>
                </a:lnTo>
                <a:lnTo>
                  <a:pt x="80" y="1127"/>
                </a:lnTo>
                <a:lnTo>
                  <a:pt x="199" y="1069"/>
                </a:lnTo>
                <a:lnTo>
                  <a:pt x="221" y="1024"/>
                </a:lnTo>
                <a:lnTo>
                  <a:pt x="202" y="976"/>
                </a:lnTo>
                <a:lnTo>
                  <a:pt x="240" y="919"/>
                </a:lnTo>
                <a:lnTo>
                  <a:pt x="221" y="871"/>
                </a:lnTo>
                <a:lnTo>
                  <a:pt x="170" y="880"/>
                </a:lnTo>
                <a:lnTo>
                  <a:pt x="96" y="800"/>
                </a:lnTo>
                <a:lnTo>
                  <a:pt x="96" y="772"/>
                </a:lnTo>
                <a:lnTo>
                  <a:pt x="141" y="736"/>
                </a:lnTo>
                <a:lnTo>
                  <a:pt x="189" y="656"/>
                </a:lnTo>
                <a:lnTo>
                  <a:pt x="186" y="756"/>
                </a:lnTo>
                <a:lnTo>
                  <a:pt x="215" y="756"/>
                </a:lnTo>
                <a:lnTo>
                  <a:pt x="244" y="714"/>
                </a:lnTo>
                <a:lnTo>
                  <a:pt x="263" y="576"/>
                </a:lnTo>
                <a:lnTo>
                  <a:pt x="295" y="474"/>
                </a:lnTo>
                <a:lnTo>
                  <a:pt x="272" y="436"/>
                </a:lnTo>
                <a:lnTo>
                  <a:pt x="269" y="295"/>
                </a:lnTo>
                <a:lnTo>
                  <a:pt x="292" y="260"/>
                </a:lnTo>
                <a:lnTo>
                  <a:pt x="327" y="36"/>
                </a:lnTo>
                <a:lnTo>
                  <a:pt x="244" y="0"/>
                </a:lnTo>
                <a:lnTo>
                  <a:pt x="164" y="20"/>
                </a:lnTo>
                <a:close/>
              </a:path>
            </a:pathLst>
          </a:cu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1" name="Freeform 9">
            <a:extLst>
              <a:ext uri="{FF2B5EF4-FFF2-40B4-BE49-F238E27FC236}">
                <a16:creationId xmlns:a16="http://schemas.microsoft.com/office/drawing/2014/main" id="{4203B1E3-4319-490E-BC1E-BC93CEE17879}"/>
              </a:ext>
            </a:extLst>
          </p:cNvPr>
          <p:cNvSpPr>
            <a:spLocks/>
          </p:cNvSpPr>
          <p:nvPr/>
        </p:nvSpPr>
        <p:spPr bwMode="auto">
          <a:xfrm>
            <a:off x="9530738" y="2464882"/>
            <a:ext cx="158750" cy="2325687"/>
          </a:xfrm>
          <a:custGeom>
            <a:avLst/>
            <a:gdLst>
              <a:gd name="T0" fmla="*/ 96 w 100"/>
              <a:gd name="T1" fmla="*/ 0 h 1465"/>
              <a:gd name="T2" fmla="*/ 80 w 100"/>
              <a:gd name="T3" fmla="*/ 86 h 1465"/>
              <a:gd name="T4" fmla="*/ 77 w 100"/>
              <a:gd name="T5" fmla="*/ 189 h 1465"/>
              <a:gd name="T6" fmla="*/ 86 w 100"/>
              <a:gd name="T7" fmla="*/ 281 h 1465"/>
              <a:gd name="T8" fmla="*/ 99 w 100"/>
              <a:gd name="T9" fmla="*/ 352 h 1465"/>
              <a:gd name="T10" fmla="*/ 77 w 100"/>
              <a:gd name="T11" fmla="*/ 454 h 1465"/>
              <a:gd name="T12" fmla="*/ 69 w 100"/>
              <a:gd name="T13" fmla="*/ 488 h 1465"/>
              <a:gd name="T14" fmla="*/ 59 w 100"/>
              <a:gd name="T15" fmla="*/ 620 h 1465"/>
              <a:gd name="T16" fmla="*/ 77 w 100"/>
              <a:gd name="T17" fmla="*/ 781 h 1465"/>
              <a:gd name="T18" fmla="*/ 6 w 100"/>
              <a:gd name="T19" fmla="*/ 1033 h 1465"/>
              <a:gd name="T20" fmla="*/ 38 w 100"/>
              <a:gd name="T21" fmla="*/ 1126 h 1465"/>
              <a:gd name="T22" fmla="*/ 42 w 100"/>
              <a:gd name="T23" fmla="*/ 1193 h 1465"/>
              <a:gd name="T24" fmla="*/ 21 w 100"/>
              <a:gd name="T25" fmla="*/ 1239 h 1465"/>
              <a:gd name="T26" fmla="*/ 45 w 100"/>
              <a:gd name="T27" fmla="*/ 1465 h 1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0" h="1465">
                <a:moveTo>
                  <a:pt x="96" y="0"/>
                </a:moveTo>
                <a:cubicBezTo>
                  <a:pt x="89" y="27"/>
                  <a:pt x="83" y="55"/>
                  <a:pt x="80" y="86"/>
                </a:cubicBezTo>
                <a:cubicBezTo>
                  <a:pt x="77" y="117"/>
                  <a:pt x="76" y="157"/>
                  <a:pt x="77" y="189"/>
                </a:cubicBezTo>
                <a:cubicBezTo>
                  <a:pt x="78" y="221"/>
                  <a:pt x="82" y="254"/>
                  <a:pt x="86" y="281"/>
                </a:cubicBezTo>
                <a:cubicBezTo>
                  <a:pt x="90" y="308"/>
                  <a:pt x="100" y="323"/>
                  <a:pt x="99" y="352"/>
                </a:cubicBezTo>
                <a:cubicBezTo>
                  <a:pt x="98" y="381"/>
                  <a:pt x="82" y="431"/>
                  <a:pt x="77" y="454"/>
                </a:cubicBezTo>
                <a:cubicBezTo>
                  <a:pt x="72" y="477"/>
                  <a:pt x="72" y="460"/>
                  <a:pt x="69" y="488"/>
                </a:cubicBezTo>
                <a:cubicBezTo>
                  <a:pt x="66" y="516"/>
                  <a:pt x="58" y="571"/>
                  <a:pt x="59" y="620"/>
                </a:cubicBezTo>
                <a:cubicBezTo>
                  <a:pt x="60" y="669"/>
                  <a:pt x="86" y="712"/>
                  <a:pt x="77" y="781"/>
                </a:cubicBezTo>
                <a:cubicBezTo>
                  <a:pt x="68" y="850"/>
                  <a:pt x="12" y="976"/>
                  <a:pt x="6" y="1033"/>
                </a:cubicBezTo>
                <a:cubicBezTo>
                  <a:pt x="0" y="1090"/>
                  <a:pt x="32" y="1099"/>
                  <a:pt x="38" y="1126"/>
                </a:cubicBezTo>
                <a:cubicBezTo>
                  <a:pt x="44" y="1153"/>
                  <a:pt x="45" y="1174"/>
                  <a:pt x="42" y="1193"/>
                </a:cubicBezTo>
                <a:cubicBezTo>
                  <a:pt x="39" y="1212"/>
                  <a:pt x="20" y="1194"/>
                  <a:pt x="21" y="1239"/>
                </a:cubicBezTo>
                <a:cubicBezTo>
                  <a:pt x="22" y="1284"/>
                  <a:pt x="40" y="1418"/>
                  <a:pt x="45" y="1465"/>
                </a:cubicBezTo>
              </a:path>
            </a:pathLst>
          </a:custGeom>
          <a:noFill/>
          <a:ln w="28575" cmpd="sng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162" name="Text Box 10">
            <a:extLst>
              <a:ext uri="{FF2B5EF4-FFF2-40B4-BE49-F238E27FC236}">
                <a16:creationId xmlns:a16="http://schemas.microsoft.com/office/drawing/2014/main" id="{A4C976DC-3B0E-4922-8652-0AA99A150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755" y="223919"/>
            <a:ext cx="4873450" cy="116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b="1" dirty="0">
                <a:ea typeface="SimHei" panose="02010609060101010101" pitchFamily="49" charset="-122"/>
              </a:rPr>
              <a:t>耶稣传道时，</a:t>
            </a:r>
            <a:r>
              <a:rPr kumimoji="1" lang="zh-CN" altLang="en-US" sz="2800" b="1" dirty="0">
                <a:solidFill>
                  <a:srgbClr val="CC0000"/>
                </a:solidFill>
                <a:ea typeface="SimHei" panose="02010609060101010101" pitchFamily="49" charset="-122"/>
              </a:rPr>
              <a:t>犹太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和</a:t>
            </a:r>
            <a:r>
              <a:rPr kumimoji="1" lang="zh-CN" altLang="en-US" sz="2800" b="1" dirty="0">
                <a:solidFill>
                  <a:srgbClr val="CC0000"/>
                </a:solidFill>
                <a:ea typeface="SimHei" panose="02010609060101010101" pitchFamily="49" charset="-122"/>
              </a:rPr>
              <a:t>撒玛利亚</a:t>
            </a:r>
          </a:p>
          <a:p>
            <a:pPr>
              <a:lnSpc>
                <a:spcPct val="130000"/>
              </a:lnSpc>
            </a:pPr>
            <a:r>
              <a:rPr kumimoji="1" lang="zh-CN" altLang="en-US" sz="2800" b="1" dirty="0">
                <a:ea typeface="SimHei" panose="02010609060101010101" pitchFamily="49" charset="-122"/>
              </a:rPr>
              <a:t>归罗马巡抚</a:t>
            </a:r>
            <a:r>
              <a:rPr kumimoji="1" lang="zh-CN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彼拉多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管辖。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49163" name="AutoShape 11">
            <a:extLst>
              <a:ext uri="{FF2B5EF4-FFF2-40B4-BE49-F238E27FC236}">
                <a16:creationId xmlns:a16="http://schemas.microsoft.com/office/drawing/2014/main" id="{81A513DA-58BA-4F78-BC04-544EECEA6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7314" y="2706379"/>
            <a:ext cx="1175886" cy="343635"/>
          </a:xfrm>
          <a:prstGeom prst="wedgeRectCallout">
            <a:avLst>
              <a:gd name="adj1" fmla="val -88116"/>
              <a:gd name="adj2" fmla="val 129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约但河</a:t>
            </a:r>
          </a:p>
        </p:txBody>
      </p:sp>
      <p:sp>
        <p:nvSpPr>
          <p:cNvPr id="49164" name="Rectangle 12">
            <a:extLst>
              <a:ext uri="{FF2B5EF4-FFF2-40B4-BE49-F238E27FC236}">
                <a16:creationId xmlns:a16="http://schemas.microsoft.com/office/drawing/2014/main" id="{A4AE0676-9F00-4197-82C8-E911EBD73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484" y="3373776"/>
            <a:ext cx="12170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 b="1" dirty="0">
                <a:solidFill>
                  <a:schemeClr val="bg1"/>
                </a:solidFill>
                <a:ea typeface="SimHei" panose="02010609060101010101" pitchFamily="49" charset="-122"/>
              </a:rPr>
              <a:t>撒玛利亚</a:t>
            </a:r>
          </a:p>
        </p:txBody>
      </p:sp>
      <p:sp>
        <p:nvSpPr>
          <p:cNvPr id="49165" name="Rectangle 13">
            <a:extLst>
              <a:ext uri="{FF2B5EF4-FFF2-40B4-BE49-F238E27FC236}">
                <a16:creationId xmlns:a16="http://schemas.microsoft.com/office/drawing/2014/main" id="{5D8D01C3-3589-41A4-A8DB-5590754FD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3063" y="4759326"/>
            <a:ext cx="6735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 b="1" dirty="0">
                <a:solidFill>
                  <a:schemeClr val="bg1"/>
                </a:solidFill>
                <a:ea typeface="SimHei" panose="02010609060101010101" pitchFamily="49" charset="-122"/>
              </a:rPr>
              <a:t>犹</a:t>
            </a:r>
            <a:r>
              <a:rPr kumimoji="1"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太</a:t>
            </a:r>
          </a:p>
        </p:txBody>
      </p:sp>
      <p:sp>
        <p:nvSpPr>
          <p:cNvPr id="49166" name="Text Box 14">
            <a:extLst>
              <a:ext uri="{FF2B5EF4-FFF2-40B4-BE49-F238E27FC236}">
                <a16:creationId xmlns:a16="http://schemas.microsoft.com/office/drawing/2014/main" id="{55E1E52C-3AC5-4DCD-9BE2-A2E1FB836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440" y="3429000"/>
            <a:ext cx="4152099" cy="116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b="1" dirty="0">
                <a:solidFill>
                  <a:srgbClr val="CC0000"/>
                </a:solidFill>
                <a:ea typeface="SimHei" panose="02010609060101010101" pitchFamily="49" charset="-122"/>
              </a:rPr>
              <a:t>加利利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和</a:t>
            </a:r>
            <a:r>
              <a:rPr kumimoji="1" lang="zh-CN" altLang="en-US" sz="2800" b="1" dirty="0">
                <a:solidFill>
                  <a:srgbClr val="CC0000"/>
                </a:solidFill>
                <a:ea typeface="SimHei" panose="02010609060101010101" pitchFamily="49" charset="-122"/>
              </a:rPr>
              <a:t>比利亚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则被封给</a:t>
            </a:r>
          </a:p>
          <a:p>
            <a:pPr>
              <a:lnSpc>
                <a:spcPct val="130000"/>
              </a:lnSpc>
            </a:pPr>
            <a:r>
              <a:rPr kumimoji="1" lang="zh-CN" altLang="en-US" sz="2800" b="1" dirty="0">
                <a:ea typeface="SimHei" panose="02010609060101010101" pitchFamily="49" charset="-122"/>
              </a:rPr>
              <a:t>大希律王的儿子</a:t>
            </a:r>
            <a:r>
              <a:rPr kumimoji="1" lang="zh-CN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小希律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。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pic>
        <p:nvPicPr>
          <p:cNvPr id="49167" name="Picture 15" descr="herod_coin-739682">
            <a:extLst>
              <a:ext uri="{FF2B5EF4-FFF2-40B4-BE49-F238E27FC236}">
                <a16:creationId xmlns:a16="http://schemas.microsoft.com/office/drawing/2014/main" id="{FC9340F9-3591-45B7-A660-2452F0B84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6" y="4622801"/>
            <a:ext cx="1985963" cy="178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8" name="Picture 16" descr="Pilate">
            <a:extLst>
              <a:ext uri="{FF2B5EF4-FFF2-40B4-BE49-F238E27FC236}">
                <a16:creationId xmlns:a16="http://schemas.microsoft.com/office/drawing/2014/main" id="{F29CC1EF-C630-4E26-AB4C-CC422C2F6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88" y="1547813"/>
            <a:ext cx="1350962" cy="173196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9" name="Text Box 17">
            <a:extLst>
              <a:ext uri="{FF2B5EF4-FFF2-40B4-BE49-F238E27FC236}">
                <a16:creationId xmlns:a16="http://schemas.microsoft.com/office/drawing/2014/main" id="{8FBDFCD8-3846-480D-8994-9C5523C0F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1876" y="2933806"/>
            <a:ext cx="20910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Pontius Pilate</a:t>
            </a:r>
          </a:p>
        </p:txBody>
      </p:sp>
      <p:sp>
        <p:nvSpPr>
          <p:cNvPr id="49170" name="Text Box 18">
            <a:extLst>
              <a:ext uri="{FF2B5EF4-FFF2-40B4-BE49-F238E27FC236}">
                <a16:creationId xmlns:a16="http://schemas.microsoft.com/office/drawing/2014/main" id="{31A213DC-A24E-4852-8582-96A29E167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4789" y="5971277"/>
            <a:ext cx="17068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en-US" sz="2000" b="1" dirty="0">
                <a:solidFill>
                  <a:srgbClr val="FFFF00"/>
                </a:solidFill>
                <a:ea typeface="SimHei" panose="02010609060101010101" pitchFamily="49" charset="-122"/>
              </a:rPr>
              <a:t>Herod Antipas</a:t>
            </a:r>
          </a:p>
        </p:txBody>
      </p:sp>
      <p:sp>
        <p:nvSpPr>
          <p:cNvPr id="49171" name="Rectangle 19">
            <a:extLst>
              <a:ext uri="{FF2B5EF4-FFF2-40B4-BE49-F238E27FC236}">
                <a16:creationId xmlns:a16="http://schemas.microsoft.com/office/drawing/2014/main" id="{E30A2EA9-D062-451F-B325-DEB745B7E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6113" y="3784938"/>
            <a:ext cx="44274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比</a:t>
            </a:r>
            <a:endParaRPr kumimoji="1" lang="zh-TW" altLang="en-US" sz="2400" b="1" dirty="0">
              <a:ea typeface="SimHei" panose="02010609060101010101" pitchFamily="49" charset="-122"/>
            </a:endParaRPr>
          </a:p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kumimoji="1" lang="zh-TW" altLang="en-US" sz="2000" b="1" dirty="0">
                <a:ea typeface="SimHei" panose="02010609060101010101" pitchFamily="49" charset="-122"/>
              </a:rPr>
              <a:t>亚</a:t>
            </a:r>
            <a:endParaRPr kumimoji="1" lang="zh-TW" altLang="en-US" b="1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agrippa1a">
            <a:extLst>
              <a:ext uri="{FF2B5EF4-FFF2-40B4-BE49-F238E27FC236}">
                <a16:creationId xmlns:a16="http://schemas.microsoft.com/office/drawing/2014/main" id="{35F36CD1-14BD-4285-AA7F-44560AFF6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50068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7" name="Freeform 7">
            <a:extLst>
              <a:ext uri="{FF2B5EF4-FFF2-40B4-BE49-F238E27FC236}">
                <a16:creationId xmlns:a16="http://schemas.microsoft.com/office/drawing/2014/main" id="{75A8613B-151F-43B1-B357-33248ADF355C}"/>
              </a:ext>
            </a:extLst>
          </p:cNvPr>
          <p:cNvSpPr>
            <a:spLocks/>
          </p:cNvSpPr>
          <p:nvPr/>
        </p:nvSpPr>
        <p:spPr bwMode="auto">
          <a:xfrm>
            <a:off x="4987926" y="541338"/>
            <a:ext cx="741363" cy="715962"/>
          </a:xfrm>
          <a:custGeom>
            <a:avLst/>
            <a:gdLst>
              <a:gd name="T0" fmla="*/ 233 w 467"/>
              <a:gd name="T1" fmla="*/ 0 h 451"/>
              <a:gd name="T2" fmla="*/ 128 w 467"/>
              <a:gd name="T3" fmla="*/ 128 h 451"/>
              <a:gd name="T4" fmla="*/ 0 w 467"/>
              <a:gd name="T5" fmla="*/ 261 h 451"/>
              <a:gd name="T6" fmla="*/ 61 w 467"/>
              <a:gd name="T7" fmla="*/ 308 h 451"/>
              <a:gd name="T8" fmla="*/ 92 w 467"/>
              <a:gd name="T9" fmla="*/ 427 h 451"/>
              <a:gd name="T10" fmla="*/ 115 w 467"/>
              <a:gd name="T11" fmla="*/ 451 h 451"/>
              <a:gd name="T12" fmla="*/ 176 w 467"/>
              <a:gd name="T13" fmla="*/ 429 h 451"/>
              <a:gd name="T14" fmla="*/ 202 w 467"/>
              <a:gd name="T15" fmla="*/ 395 h 451"/>
              <a:gd name="T16" fmla="*/ 245 w 467"/>
              <a:gd name="T17" fmla="*/ 287 h 451"/>
              <a:gd name="T18" fmla="*/ 269 w 467"/>
              <a:gd name="T19" fmla="*/ 266 h 451"/>
              <a:gd name="T20" fmla="*/ 391 w 467"/>
              <a:gd name="T21" fmla="*/ 218 h 451"/>
              <a:gd name="T22" fmla="*/ 437 w 467"/>
              <a:gd name="T23" fmla="*/ 145 h 451"/>
              <a:gd name="T24" fmla="*/ 467 w 467"/>
              <a:gd name="T25" fmla="*/ 67 h 451"/>
              <a:gd name="T26" fmla="*/ 434 w 467"/>
              <a:gd name="T27" fmla="*/ 30 h 451"/>
              <a:gd name="T28" fmla="*/ 403 w 467"/>
              <a:gd name="T29" fmla="*/ 12 h 451"/>
              <a:gd name="T30" fmla="*/ 367 w 467"/>
              <a:gd name="T31" fmla="*/ 11 h 451"/>
              <a:gd name="T32" fmla="*/ 316 w 467"/>
              <a:gd name="T33" fmla="*/ 35 h 451"/>
              <a:gd name="T34" fmla="*/ 274 w 467"/>
              <a:gd name="T35" fmla="*/ 32 h 451"/>
              <a:gd name="T36" fmla="*/ 233 w 467"/>
              <a:gd name="T3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7" h="451">
                <a:moveTo>
                  <a:pt x="233" y="0"/>
                </a:moveTo>
                <a:lnTo>
                  <a:pt x="128" y="128"/>
                </a:lnTo>
                <a:lnTo>
                  <a:pt x="0" y="261"/>
                </a:lnTo>
                <a:lnTo>
                  <a:pt x="61" y="308"/>
                </a:lnTo>
                <a:lnTo>
                  <a:pt x="92" y="427"/>
                </a:lnTo>
                <a:lnTo>
                  <a:pt x="115" y="451"/>
                </a:lnTo>
                <a:lnTo>
                  <a:pt x="176" y="429"/>
                </a:lnTo>
                <a:lnTo>
                  <a:pt x="202" y="395"/>
                </a:lnTo>
                <a:lnTo>
                  <a:pt x="245" y="287"/>
                </a:lnTo>
                <a:lnTo>
                  <a:pt x="269" y="266"/>
                </a:lnTo>
                <a:lnTo>
                  <a:pt x="391" y="218"/>
                </a:lnTo>
                <a:lnTo>
                  <a:pt x="437" y="145"/>
                </a:lnTo>
                <a:lnTo>
                  <a:pt x="467" y="67"/>
                </a:lnTo>
                <a:lnTo>
                  <a:pt x="434" y="30"/>
                </a:lnTo>
                <a:lnTo>
                  <a:pt x="403" y="12"/>
                </a:lnTo>
                <a:lnTo>
                  <a:pt x="367" y="11"/>
                </a:lnTo>
                <a:lnTo>
                  <a:pt x="316" y="35"/>
                </a:lnTo>
                <a:lnTo>
                  <a:pt x="274" y="32"/>
                </a:lnTo>
                <a:lnTo>
                  <a:pt x="233" y="0"/>
                </a:lnTo>
                <a:close/>
              </a:path>
            </a:pathLst>
          </a:custGeom>
          <a:solidFill>
            <a:srgbClr val="FF6699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8" name="Freeform 8">
            <a:extLst>
              <a:ext uri="{FF2B5EF4-FFF2-40B4-BE49-F238E27FC236}">
                <a16:creationId xmlns:a16="http://schemas.microsoft.com/office/drawing/2014/main" id="{019FC5DA-2E44-4FB8-A4F6-9DE44901BCC4}"/>
              </a:ext>
            </a:extLst>
          </p:cNvPr>
          <p:cNvSpPr>
            <a:spLocks/>
          </p:cNvSpPr>
          <p:nvPr/>
        </p:nvSpPr>
        <p:spPr bwMode="auto">
          <a:xfrm>
            <a:off x="4194176" y="1504951"/>
            <a:ext cx="2525713" cy="1711325"/>
          </a:xfrm>
          <a:custGeom>
            <a:avLst/>
            <a:gdLst>
              <a:gd name="T0" fmla="*/ 19 w 1591"/>
              <a:gd name="T1" fmla="*/ 360 h 1078"/>
              <a:gd name="T2" fmla="*/ 31 w 1591"/>
              <a:gd name="T3" fmla="*/ 286 h 1078"/>
              <a:gd name="T4" fmla="*/ 14 w 1591"/>
              <a:gd name="T5" fmla="*/ 190 h 1078"/>
              <a:gd name="T6" fmla="*/ 0 w 1591"/>
              <a:gd name="T7" fmla="*/ 149 h 1078"/>
              <a:gd name="T8" fmla="*/ 43 w 1591"/>
              <a:gd name="T9" fmla="*/ 89 h 1078"/>
              <a:gd name="T10" fmla="*/ 129 w 1591"/>
              <a:gd name="T11" fmla="*/ 12 h 1078"/>
              <a:gd name="T12" fmla="*/ 196 w 1591"/>
              <a:gd name="T13" fmla="*/ 0 h 1078"/>
              <a:gd name="T14" fmla="*/ 345 w 1591"/>
              <a:gd name="T15" fmla="*/ 14 h 1078"/>
              <a:gd name="T16" fmla="*/ 420 w 1591"/>
              <a:gd name="T17" fmla="*/ 60 h 1078"/>
              <a:gd name="T18" fmla="*/ 453 w 1591"/>
              <a:gd name="T19" fmla="*/ 132 h 1078"/>
              <a:gd name="T20" fmla="*/ 410 w 1591"/>
              <a:gd name="T21" fmla="*/ 370 h 1078"/>
              <a:gd name="T22" fmla="*/ 434 w 1591"/>
              <a:gd name="T23" fmla="*/ 403 h 1078"/>
              <a:gd name="T24" fmla="*/ 616 w 1591"/>
              <a:gd name="T25" fmla="*/ 398 h 1078"/>
              <a:gd name="T26" fmla="*/ 729 w 1591"/>
              <a:gd name="T27" fmla="*/ 358 h 1078"/>
              <a:gd name="T28" fmla="*/ 806 w 1591"/>
              <a:gd name="T29" fmla="*/ 346 h 1078"/>
              <a:gd name="T30" fmla="*/ 940 w 1591"/>
              <a:gd name="T31" fmla="*/ 350 h 1078"/>
              <a:gd name="T32" fmla="*/ 1034 w 1591"/>
              <a:gd name="T33" fmla="*/ 336 h 1078"/>
              <a:gd name="T34" fmla="*/ 1137 w 1591"/>
              <a:gd name="T35" fmla="*/ 281 h 1078"/>
              <a:gd name="T36" fmla="*/ 1192 w 1591"/>
              <a:gd name="T37" fmla="*/ 247 h 1078"/>
              <a:gd name="T38" fmla="*/ 1238 w 1591"/>
              <a:gd name="T39" fmla="*/ 228 h 1078"/>
              <a:gd name="T40" fmla="*/ 1291 w 1591"/>
              <a:gd name="T41" fmla="*/ 235 h 1078"/>
              <a:gd name="T42" fmla="*/ 1399 w 1591"/>
              <a:gd name="T43" fmla="*/ 386 h 1078"/>
              <a:gd name="T44" fmla="*/ 1500 w 1591"/>
              <a:gd name="T45" fmla="*/ 499 h 1078"/>
              <a:gd name="T46" fmla="*/ 1550 w 1591"/>
              <a:gd name="T47" fmla="*/ 554 h 1078"/>
              <a:gd name="T48" fmla="*/ 1591 w 1591"/>
              <a:gd name="T49" fmla="*/ 938 h 1078"/>
              <a:gd name="T50" fmla="*/ 1586 w 1591"/>
              <a:gd name="T51" fmla="*/ 1006 h 1078"/>
              <a:gd name="T52" fmla="*/ 1574 w 1591"/>
              <a:gd name="T53" fmla="*/ 1037 h 1078"/>
              <a:gd name="T54" fmla="*/ 1507 w 1591"/>
              <a:gd name="T55" fmla="*/ 1075 h 1078"/>
              <a:gd name="T56" fmla="*/ 1454 w 1591"/>
              <a:gd name="T57" fmla="*/ 1078 h 1078"/>
              <a:gd name="T58" fmla="*/ 1228 w 1591"/>
              <a:gd name="T59" fmla="*/ 1003 h 1078"/>
              <a:gd name="T60" fmla="*/ 1063 w 1591"/>
              <a:gd name="T61" fmla="*/ 943 h 1078"/>
              <a:gd name="T62" fmla="*/ 984 w 1591"/>
              <a:gd name="T63" fmla="*/ 936 h 1078"/>
              <a:gd name="T64" fmla="*/ 816 w 1591"/>
              <a:gd name="T65" fmla="*/ 958 h 1078"/>
              <a:gd name="T66" fmla="*/ 705 w 1591"/>
              <a:gd name="T67" fmla="*/ 931 h 1078"/>
              <a:gd name="T68" fmla="*/ 645 w 1591"/>
              <a:gd name="T69" fmla="*/ 886 h 1078"/>
              <a:gd name="T70" fmla="*/ 566 w 1591"/>
              <a:gd name="T71" fmla="*/ 809 h 1078"/>
              <a:gd name="T72" fmla="*/ 530 w 1591"/>
              <a:gd name="T73" fmla="*/ 809 h 1078"/>
              <a:gd name="T74" fmla="*/ 408 w 1591"/>
              <a:gd name="T75" fmla="*/ 852 h 1078"/>
              <a:gd name="T76" fmla="*/ 362 w 1591"/>
              <a:gd name="T77" fmla="*/ 871 h 1078"/>
              <a:gd name="T78" fmla="*/ 331 w 1591"/>
              <a:gd name="T79" fmla="*/ 869 h 1078"/>
              <a:gd name="T80" fmla="*/ 319 w 1591"/>
              <a:gd name="T81" fmla="*/ 838 h 1078"/>
              <a:gd name="T82" fmla="*/ 336 w 1591"/>
              <a:gd name="T83" fmla="*/ 761 h 1078"/>
              <a:gd name="T84" fmla="*/ 348 w 1591"/>
              <a:gd name="T85" fmla="*/ 706 h 1078"/>
              <a:gd name="T86" fmla="*/ 328 w 1591"/>
              <a:gd name="T87" fmla="*/ 677 h 1078"/>
              <a:gd name="T88" fmla="*/ 254 w 1591"/>
              <a:gd name="T89" fmla="*/ 682 h 1078"/>
              <a:gd name="T90" fmla="*/ 192 w 1591"/>
              <a:gd name="T91" fmla="*/ 710 h 1078"/>
              <a:gd name="T92" fmla="*/ 117 w 1591"/>
              <a:gd name="T93" fmla="*/ 713 h 1078"/>
              <a:gd name="T94" fmla="*/ 110 w 1591"/>
              <a:gd name="T95" fmla="*/ 677 h 1078"/>
              <a:gd name="T96" fmla="*/ 93 w 1591"/>
              <a:gd name="T97" fmla="*/ 650 h 1078"/>
              <a:gd name="T98" fmla="*/ 98 w 1591"/>
              <a:gd name="T99" fmla="*/ 562 h 1078"/>
              <a:gd name="T100" fmla="*/ 105 w 1591"/>
              <a:gd name="T101" fmla="*/ 478 h 1078"/>
              <a:gd name="T102" fmla="*/ 93 w 1591"/>
              <a:gd name="T103" fmla="*/ 420 h 1078"/>
              <a:gd name="T104" fmla="*/ 76 w 1591"/>
              <a:gd name="T105" fmla="*/ 391 h 1078"/>
              <a:gd name="T106" fmla="*/ 38 w 1591"/>
              <a:gd name="T107" fmla="*/ 389 h 1078"/>
              <a:gd name="T108" fmla="*/ 19 w 1591"/>
              <a:gd name="T109" fmla="*/ 360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1" h="1078">
                <a:moveTo>
                  <a:pt x="19" y="360"/>
                </a:moveTo>
                <a:lnTo>
                  <a:pt x="31" y="286"/>
                </a:lnTo>
                <a:lnTo>
                  <a:pt x="14" y="190"/>
                </a:lnTo>
                <a:lnTo>
                  <a:pt x="0" y="149"/>
                </a:lnTo>
                <a:lnTo>
                  <a:pt x="43" y="89"/>
                </a:lnTo>
                <a:lnTo>
                  <a:pt x="129" y="12"/>
                </a:lnTo>
                <a:lnTo>
                  <a:pt x="196" y="0"/>
                </a:lnTo>
                <a:lnTo>
                  <a:pt x="345" y="14"/>
                </a:lnTo>
                <a:lnTo>
                  <a:pt x="420" y="60"/>
                </a:lnTo>
                <a:lnTo>
                  <a:pt x="453" y="132"/>
                </a:lnTo>
                <a:lnTo>
                  <a:pt x="410" y="370"/>
                </a:lnTo>
                <a:lnTo>
                  <a:pt x="434" y="403"/>
                </a:lnTo>
                <a:lnTo>
                  <a:pt x="616" y="398"/>
                </a:lnTo>
                <a:lnTo>
                  <a:pt x="729" y="358"/>
                </a:lnTo>
                <a:lnTo>
                  <a:pt x="806" y="346"/>
                </a:lnTo>
                <a:lnTo>
                  <a:pt x="940" y="350"/>
                </a:lnTo>
                <a:lnTo>
                  <a:pt x="1034" y="336"/>
                </a:lnTo>
                <a:lnTo>
                  <a:pt x="1137" y="281"/>
                </a:lnTo>
                <a:lnTo>
                  <a:pt x="1192" y="247"/>
                </a:lnTo>
                <a:lnTo>
                  <a:pt x="1238" y="228"/>
                </a:lnTo>
                <a:lnTo>
                  <a:pt x="1291" y="235"/>
                </a:lnTo>
                <a:lnTo>
                  <a:pt x="1399" y="386"/>
                </a:lnTo>
                <a:lnTo>
                  <a:pt x="1500" y="499"/>
                </a:lnTo>
                <a:lnTo>
                  <a:pt x="1550" y="554"/>
                </a:lnTo>
                <a:lnTo>
                  <a:pt x="1591" y="938"/>
                </a:lnTo>
                <a:lnTo>
                  <a:pt x="1586" y="1006"/>
                </a:lnTo>
                <a:lnTo>
                  <a:pt x="1574" y="1037"/>
                </a:lnTo>
                <a:lnTo>
                  <a:pt x="1507" y="1075"/>
                </a:lnTo>
                <a:lnTo>
                  <a:pt x="1454" y="1078"/>
                </a:lnTo>
                <a:lnTo>
                  <a:pt x="1228" y="1003"/>
                </a:lnTo>
                <a:lnTo>
                  <a:pt x="1063" y="943"/>
                </a:lnTo>
                <a:lnTo>
                  <a:pt x="984" y="936"/>
                </a:lnTo>
                <a:lnTo>
                  <a:pt x="816" y="958"/>
                </a:lnTo>
                <a:lnTo>
                  <a:pt x="705" y="931"/>
                </a:lnTo>
                <a:lnTo>
                  <a:pt x="645" y="886"/>
                </a:lnTo>
                <a:lnTo>
                  <a:pt x="566" y="809"/>
                </a:lnTo>
                <a:lnTo>
                  <a:pt x="530" y="809"/>
                </a:lnTo>
                <a:lnTo>
                  <a:pt x="408" y="852"/>
                </a:lnTo>
                <a:lnTo>
                  <a:pt x="362" y="871"/>
                </a:lnTo>
                <a:lnTo>
                  <a:pt x="331" y="869"/>
                </a:lnTo>
                <a:lnTo>
                  <a:pt x="319" y="838"/>
                </a:lnTo>
                <a:lnTo>
                  <a:pt x="336" y="761"/>
                </a:lnTo>
                <a:lnTo>
                  <a:pt x="348" y="706"/>
                </a:lnTo>
                <a:lnTo>
                  <a:pt x="328" y="677"/>
                </a:lnTo>
                <a:lnTo>
                  <a:pt x="254" y="682"/>
                </a:lnTo>
                <a:lnTo>
                  <a:pt x="192" y="710"/>
                </a:lnTo>
                <a:lnTo>
                  <a:pt x="117" y="713"/>
                </a:lnTo>
                <a:lnTo>
                  <a:pt x="110" y="677"/>
                </a:lnTo>
                <a:lnTo>
                  <a:pt x="93" y="650"/>
                </a:lnTo>
                <a:lnTo>
                  <a:pt x="98" y="562"/>
                </a:lnTo>
                <a:lnTo>
                  <a:pt x="105" y="478"/>
                </a:lnTo>
                <a:lnTo>
                  <a:pt x="93" y="420"/>
                </a:lnTo>
                <a:lnTo>
                  <a:pt x="76" y="391"/>
                </a:lnTo>
                <a:lnTo>
                  <a:pt x="38" y="389"/>
                </a:lnTo>
                <a:lnTo>
                  <a:pt x="19" y="360"/>
                </a:lnTo>
                <a:close/>
              </a:path>
            </a:pathLst>
          </a:custGeom>
          <a:solidFill>
            <a:srgbClr val="CC99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Freeform 9">
            <a:extLst>
              <a:ext uri="{FF2B5EF4-FFF2-40B4-BE49-F238E27FC236}">
                <a16:creationId xmlns:a16="http://schemas.microsoft.com/office/drawing/2014/main" id="{9C7D8546-BC0E-4669-B17B-DA6508769818}"/>
              </a:ext>
            </a:extLst>
          </p:cNvPr>
          <p:cNvSpPr>
            <a:spLocks/>
          </p:cNvSpPr>
          <p:nvPr/>
        </p:nvSpPr>
        <p:spPr bwMode="auto">
          <a:xfrm>
            <a:off x="3328988" y="2014538"/>
            <a:ext cx="1028700" cy="1249362"/>
          </a:xfrm>
          <a:custGeom>
            <a:avLst/>
            <a:gdLst>
              <a:gd name="T0" fmla="*/ 565 w 648"/>
              <a:gd name="T1" fmla="*/ 37 h 787"/>
              <a:gd name="T2" fmla="*/ 550 w 648"/>
              <a:gd name="T3" fmla="*/ 40 h 787"/>
              <a:gd name="T4" fmla="*/ 533 w 648"/>
              <a:gd name="T5" fmla="*/ 59 h 787"/>
              <a:gd name="T6" fmla="*/ 504 w 648"/>
              <a:gd name="T7" fmla="*/ 51 h 787"/>
              <a:gd name="T8" fmla="*/ 493 w 648"/>
              <a:gd name="T9" fmla="*/ 24 h 787"/>
              <a:gd name="T10" fmla="*/ 459 w 648"/>
              <a:gd name="T11" fmla="*/ 3 h 787"/>
              <a:gd name="T12" fmla="*/ 414 w 648"/>
              <a:gd name="T13" fmla="*/ 0 h 787"/>
              <a:gd name="T14" fmla="*/ 365 w 648"/>
              <a:gd name="T15" fmla="*/ 35 h 787"/>
              <a:gd name="T16" fmla="*/ 318 w 648"/>
              <a:gd name="T17" fmla="*/ 131 h 787"/>
              <a:gd name="T18" fmla="*/ 280 w 648"/>
              <a:gd name="T19" fmla="*/ 195 h 787"/>
              <a:gd name="T20" fmla="*/ 227 w 648"/>
              <a:gd name="T21" fmla="*/ 246 h 787"/>
              <a:gd name="T22" fmla="*/ 161 w 648"/>
              <a:gd name="T23" fmla="*/ 277 h 787"/>
              <a:gd name="T24" fmla="*/ 144 w 648"/>
              <a:gd name="T25" fmla="*/ 304 h 787"/>
              <a:gd name="T26" fmla="*/ 107 w 648"/>
              <a:gd name="T27" fmla="*/ 411 h 787"/>
              <a:gd name="T28" fmla="*/ 78 w 648"/>
              <a:gd name="T29" fmla="*/ 433 h 787"/>
              <a:gd name="T30" fmla="*/ 51 w 648"/>
              <a:gd name="T31" fmla="*/ 453 h 787"/>
              <a:gd name="T32" fmla="*/ 32 w 648"/>
              <a:gd name="T33" fmla="*/ 483 h 787"/>
              <a:gd name="T34" fmla="*/ 33 w 648"/>
              <a:gd name="T35" fmla="*/ 544 h 787"/>
              <a:gd name="T36" fmla="*/ 27 w 648"/>
              <a:gd name="T37" fmla="*/ 585 h 787"/>
              <a:gd name="T38" fmla="*/ 0 w 648"/>
              <a:gd name="T39" fmla="*/ 611 h 787"/>
              <a:gd name="T40" fmla="*/ 102 w 648"/>
              <a:gd name="T41" fmla="*/ 638 h 787"/>
              <a:gd name="T42" fmla="*/ 153 w 648"/>
              <a:gd name="T43" fmla="*/ 677 h 787"/>
              <a:gd name="T44" fmla="*/ 174 w 648"/>
              <a:gd name="T45" fmla="*/ 713 h 787"/>
              <a:gd name="T46" fmla="*/ 217 w 648"/>
              <a:gd name="T47" fmla="*/ 715 h 787"/>
              <a:gd name="T48" fmla="*/ 326 w 648"/>
              <a:gd name="T49" fmla="*/ 769 h 787"/>
              <a:gd name="T50" fmla="*/ 355 w 648"/>
              <a:gd name="T51" fmla="*/ 753 h 787"/>
              <a:gd name="T52" fmla="*/ 390 w 648"/>
              <a:gd name="T53" fmla="*/ 750 h 787"/>
              <a:gd name="T54" fmla="*/ 477 w 648"/>
              <a:gd name="T55" fmla="*/ 787 h 787"/>
              <a:gd name="T56" fmla="*/ 515 w 648"/>
              <a:gd name="T57" fmla="*/ 782 h 787"/>
              <a:gd name="T58" fmla="*/ 550 w 648"/>
              <a:gd name="T59" fmla="*/ 733 h 787"/>
              <a:gd name="T60" fmla="*/ 576 w 648"/>
              <a:gd name="T61" fmla="*/ 661 h 787"/>
              <a:gd name="T62" fmla="*/ 589 w 648"/>
              <a:gd name="T63" fmla="*/ 598 h 787"/>
              <a:gd name="T64" fmla="*/ 563 w 648"/>
              <a:gd name="T65" fmla="*/ 553 h 787"/>
              <a:gd name="T66" fmla="*/ 558 w 648"/>
              <a:gd name="T67" fmla="*/ 493 h 787"/>
              <a:gd name="T68" fmla="*/ 537 w 648"/>
              <a:gd name="T69" fmla="*/ 451 h 787"/>
              <a:gd name="T70" fmla="*/ 526 w 648"/>
              <a:gd name="T71" fmla="*/ 421 h 787"/>
              <a:gd name="T72" fmla="*/ 563 w 648"/>
              <a:gd name="T73" fmla="*/ 352 h 787"/>
              <a:gd name="T74" fmla="*/ 638 w 648"/>
              <a:gd name="T75" fmla="*/ 323 h 787"/>
              <a:gd name="T76" fmla="*/ 646 w 648"/>
              <a:gd name="T77" fmla="*/ 209 h 787"/>
              <a:gd name="T78" fmla="*/ 648 w 648"/>
              <a:gd name="T79" fmla="*/ 157 h 787"/>
              <a:gd name="T80" fmla="*/ 637 w 648"/>
              <a:gd name="T81" fmla="*/ 101 h 787"/>
              <a:gd name="T82" fmla="*/ 621 w 648"/>
              <a:gd name="T83" fmla="*/ 70 h 787"/>
              <a:gd name="T84" fmla="*/ 581 w 648"/>
              <a:gd name="T85" fmla="*/ 70 h 787"/>
              <a:gd name="T86" fmla="*/ 565 w 648"/>
              <a:gd name="T87" fmla="*/ 37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8" h="787">
                <a:moveTo>
                  <a:pt x="565" y="37"/>
                </a:moveTo>
                <a:lnTo>
                  <a:pt x="550" y="40"/>
                </a:lnTo>
                <a:lnTo>
                  <a:pt x="533" y="59"/>
                </a:lnTo>
                <a:lnTo>
                  <a:pt x="504" y="51"/>
                </a:lnTo>
                <a:lnTo>
                  <a:pt x="493" y="24"/>
                </a:lnTo>
                <a:lnTo>
                  <a:pt x="459" y="3"/>
                </a:lnTo>
                <a:lnTo>
                  <a:pt x="414" y="0"/>
                </a:lnTo>
                <a:lnTo>
                  <a:pt x="365" y="35"/>
                </a:lnTo>
                <a:lnTo>
                  <a:pt x="318" y="131"/>
                </a:lnTo>
                <a:lnTo>
                  <a:pt x="280" y="195"/>
                </a:lnTo>
                <a:lnTo>
                  <a:pt x="227" y="246"/>
                </a:lnTo>
                <a:lnTo>
                  <a:pt x="161" y="277"/>
                </a:lnTo>
                <a:lnTo>
                  <a:pt x="144" y="304"/>
                </a:lnTo>
                <a:lnTo>
                  <a:pt x="107" y="411"/>
                </a:lnTo>
                <a:lnTo>
                  <a:pt x="78" y="433"/>
                </a:lnTo>
                <a:lnTo>
                  <a:pt x="51" y="453"/>
                </a:lnTo>
                <a:lnTo>
                  <a:pt x="32" y="483"/>
                </a:lnTo>
                <a:lnTo>
                  <a:pt x="33" y="544"/>
                </a:lnTo>
                <a:lnTo>
                  <a:pt x="27" y="585"/>
                </a:lnTo>
                <a:lnTo>
                  <a:pt x="0" y="611"/>
                </a:lnTo>
                <a:lnTo>
                  <a:pt x="102" y="638"/>
                </a:lnTo>
                <a:lnTo>
                  <a:pt x="153" y="677"/>
                </a:lnTo>
                <a:lnTo>
                  <a:pt x="174" y="713"/>
                </a:lnTo>
                <a:lnTo>
                  <a:pt x="217" y="715"/>
                </a:lnTo>
                <a:lnTo>
                  <a:pt x="326" y="769"/>
                </a:lnTo>
                <a:lnTo>
                  <a:pt x="355" y="753"/>
                </a:lnTo>
                <a:lnTo>
                  <a:pt x="390" y="750"/>
                </a:lnTo>
                <a:lnTo>
                  <a:pt x="477" y="787"/>
                </a:lnTo>
                <a:lnTo>
                  <a:pt x="515" y="782"/>
                </a:lnTo>
                <a:lnTo>
                  <a:pt x="550" y="733"/>
                </a:lnTo>
                <a:lnTo>
                  <a:pt x="576" y="661"/>
                </a:lnTo>
                <a:lnTo>
                  <a:pt x="589" y="598"/>
                </a:lnTo>
                <a:lnTo>
                  <a:pt x="563" y="553"/>
                </a:lnTo>
                <a:lnTo>
                  <a:pt x="558" y="493"/>
                </a:lnTo>
                <a:lnTo>
                  <a:pt x="537" y="451"/>
                </a:lnTo>
                <a:lnTo>
                  <a:pt x="526" y="421"/>
                </a:lnTo>
                <a:lnTo>
                  <a:pt x="563" y="352"/>
                </a:lnTo>
                <a:lnTo>
                  <a:pt x="638" y="323"/>
                </a:lnTo>
                <a:lnTo>
                  <a:pt x="646" y="209"/>
                </a:lnTo>
                <a:lnTo>
                  <a:pt x="648" y="157"/>
                </a:lnTo>
                <a:lnTo>
                  <a:pt x="637" y="101"/>
                </a:lnTo>
                <a:lnTo>
                  <a:pt x="621" y="70"/>
                </a:lnTo>
                <a:lnTo>
                  <a:pt x="581" y="70"/>
                </a:lnTo>
                <a:lnTo>
                  <a:pt x="565" y="37"/>
                </a:lnTo>
                <a:close/>
              </a:path>
            </a:pathLst>
          </a:custGeom>
          <a:solidFill>
            <a:srgbClr val="FF66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Freeform 10">
            <a:extLst>
              <a:ext uri="{FF2B5EF4-FFF2-40B4-BE49-F238E27FC236}">
                <a16:creationId xmlns:a16="http://schemas.microsoft.com/office/drawing/2014/main" id="{88319D24-55C5-4724-8CC1-B404C23B5607}"/>
              </a:ext>
            </a:extLst>
          </p:cNvPr>
          <p:cNvSpPr>
            <a:spLocks/>
          </p:cNvSpPr>
          <p:nvPr/>
        </p:nvSpPr>
        <p:spPr bwMode="auto">
          <a:xfrm>
            <a:off x="4143375" y="3630613"/>
            <a:ext cx="603250" cy="2209800"/>
          </a:xfrm>
          <a:custGeom>
            <a:avLst/>
            <a:gdLst>
              <a:gd name="T0" fmla="*/ 44 w 380"/>
              <a:gd name="T1" fmla="*/ 0 h 1392"/>
              <a:gd name="T2" fmla="*/ 44 w 380"/>
              <a:gd name="T3" fmla="*/ 137 h 1392"/>
              <a:gd name="T4" fmla="*/ 63 w 380"/>
              <a:gd name="T5" fmla="*/ 243 h 1392"/>
              <a:gd name="T6" fmla="*/ 32 w 380"/>
              <a:gd name="T7" fmla="*/ 461 h 1392"/>
              <a:gd name="T8" fmla="*/ 0 w 380"/>
              <a:gd name="T9" fmla="*/ 567 h 1392"/>
              <a:gd name="T10" fmla="*/ 24 w 380"/>
              <a:gd name="T11" fmla="*/ 648 h 1392"/>
              <a:gd name="T12" fmla="*/ 24 w 380"/>
              <a:gd name="T13" fmla="*/ 691 h 1392"/>
              <a:gd name="T14" fmla="*/ 5 w 380"/>
              <a:gd name="T15" fmla="*/ 742 h 1392"/>
              <a:gd name="T16" fmla="*/ 29 w 380"/>
              <a:gd name="T17" fmla="*/ 819 h 1392"/>
              <a:gd name="T18" fmla="*/ 24 w 380"/>
              <a:gd name="T19" fmla="*/ 903 h 1392"/>
              <a:gd name="T20" fmla="*/ 29 w 380"/>
              <a:gd name="T21" fmla="*/ 931 h 1392"/>
              <a:gd name="T22" fmla="*/ 92 w 380"/>
              <a:gd name="T23" fmla="*/ 958 h 1392"/>
              <a:gd name="T24" fmla="*/ 94 w 380"/>
              <a:gd name="T25" fmla="*/ 1018 h 1392"/>
              <a:gd name="T26" fmla="*/ 68 w 380"/>
              <a:gd name="T27" fmla="*/ 1095 h 1392"/>
              <a:gd name="T28" fmla="*/ 60 w 380"/>
              <a:gd name="T29" fmla="*/ 1179 h 1392"/>
              <a:gd name="T30" fmla="*/ 51 w 380"/>
              <a:gd name="T31" fmla="*/ 1272 h 1392"/>
              <a:gd name="T32" fmla="*/ 70 w 380"/>
              <a:gd name="T33" fmla="*/ 1392 h 1392"/>
              <a:gd name="T34" fmla="*/ 135 w 380"/>
              <a:gd name="T35" fmla="*/ 1385 h 1392"/>
              <a:gd name="T36" fmla="*/ 212 w 380"/>
              <a:gd name="T37" fmla="*/ 1359 h 1392"/>
              <a:gd name="T38" fmla="*/ 200 w 380"/>
              <a:gd name="T39" fmla="*/ 1260 h 1392"/>
              <a:gd name="T40" fmla="*/ 226 w 380"/>
              <a:gd name="T41" fmla="*/ 1159 h 1392"/>
              <a:gd name="T42" fmla="*/ 236 w 380"/>
              <a:gd name="T43" fmla="*/ 1087 h 1392"/>
              <a:gd name="T44" fmla="*/ 231 w 380"/>
              <a:gd name="T45" fmla="*/ 931 h 1392"/>
              <a:gd name="T46" fmla="*/ 243 w 380"/>
              <a:gd name="T47" fmla="*/ 867 h 1392"/>
              <a:gd name="T48" fmla="*/ 320 w 380"/>
              <a:gd name="T49" fmla="*/ 763 h 1392"/>
              <a:gd name="T50" fmla="*/ 380 w 380"/>
              <a:gd name="T51" fmla="*/ 725 h 1392"/>
              <a:gd name="T52" fmla="*/ 380 w 380"/>
              <a:gd name="T53" fmla="*/ 687 h 1392"/>
              <a:gd name="T54" fmla="*/ 322 w 380"/>
              <a:gd name="T55" fmla="*/ 468 h 1392"/>
              <a:gd name="T56" fmla="*/ 308 w 380"/>
              <a:gd name="T57" fmla="*/ 365 h 1392"/>
              <a:gd name="T58" fmla="*/ 276 w 380"/>
              <a:gd name="T59" fmla="*/ 331 h 1392"/>
              <a:gd name="T60" fmla="*/ 226 w 380"/>
              <a:gd name="T61" fmla="*/ 274 h 1392"/>
              <a:gd name="T62" fmla="*/ 197 w 380"/>
              <a:gd name="T63" fmla="*/ 214 h 1392"/>
              <a:gd name="T64" fmla="*/ 204 w 380"/>
              <a:gd name="T65" fmla="*/ 168 h 1392"/>
              <a:gd name="T66" fmla="*/ 233 w 380"/>
              <a:gd name="T67" fmla="*/ 36 h 1392"/>
              <a:gd name="T68" fmla="*/ 188 w 380"/>
              <a:gd name="T69" fmla="*/ 19 h 1392"/>
              <a:gd name="T70" fmla="*/ 106 w 380"/>
              <a:gd name="T71" fmla="*/ 24 h 1392"/>
              <a:gd name="T72" fmla="*/ 44 w 380"/>
              <a:gd name="T73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80" h="1392">
                <a:moveTo>
                  <a:pt x="44" y="0"/>
                </a:moveTo>
                <a:lnTo>
                  <a:pt x="44" y="137"/>
                </a:lnTo>
                <a:lnTo>
                  <a:pt x="63" y="243"/>
                </a:lnTo>
                <a:lnTo>
                  <a:pt x="32" y="461"/>
                </a:lnTo>
                <a:lnTo>
                  <a:pt x="0" y="567"/>
                </a:lnTo>
                <a:lnTo>
                  <a:pt x="24" y="648"/>
                </a:lnTo>
                <a:lnTo>
                  <a:pt x="24" y="691"/>
                </a:lnTo>
                <a:lnTo>
                  <a:pt x="5" y="742"/>
                </a:lnTo>
                <a:lnTo>
                  <a:pt x="29" y="819"/>
                </a:lnTo>
                <a:lnTo>
                  <a:pt x="24" y="903"/>
                </a:lnTo>
                <a:lnTo>
                  <a:pt x="29" y="931"/>
                </a:lnTo>
                <a:lnTo>
                  <a:pt x="92" y="958"/>
                </a:lnTo>
                <a:lnTo>
                  <a:pt x="94" y="1018"/>
                </a:lnTo>
                <a:lnTo>
                  <a:pt x="68" y="1095"/>
                </a:lnTo>
                <a:lnTo>
                  <a:pt x="60" y="1179"/>
                </a:lnTo>
                <a:lnTo>
                  <a:pt x="51" y="1272"/>
                </a:lnTo>
                <a:lnTo>
                  <a:pt x="70" y="1392"/>
                </a:lnTo>
                <a:lnTo>
                  <a:pt x="135" y="1385"/>
                </a:lnTo>
                <a:lnTo>
                  <a:pt x="212" y="1359"/>
                </a:lnTo>
                <a:lnTo>
                  <a:pt x="200" y="1260"/>
                </a:lnTo>
                <a:lnTo>
                  <a:pt x="226" y="1159"/>
                </a:lnTo>
                <a:lnTo>
                  <a:pt x="236" y="1087"/>
                </a:lnTo>
                <a:lnTo>
                  <a:pt x="231" y="931"/>
                </a:lnTo>
                <a:lnTo>
                  <a:pt x="243" y="867"/>
                </a:lnTo>
                <a:lnTo>
                  <a:pt x="320" y="763"/>
                </a:lnTo>
                <a:lnTo>
                  <a:pt x="380" y="725"/>
                </a:lnTo>
                <a:lnTo>
                  <a:pt x="380" y="687"/>
                </a:lnTo>
                <a:lnTo>
                  <a:pt x="322" y="468"/>
                </a:lnTo>
                <a:lnTo>
                  <a:pt x="308" y="365"/>
                </a:lnTo>
                <a:lnTo>
                  <a:pt x="276" y="331"/>
                </a:lnTo>
                <a:lnTo>
                  <a:pt x="226" y="274"/>
                </a:lnTo>
                <a:lnTo>
                  <a:pt x="197" y="214"/>
                </a:lnTo>
                <a:lnTo>
                  <a:pt x="204" y="168"/>
                </a:lnTo>
                <a:lnTo>
                  <a:pt x="233" y="36"/>
                </a:lnTo>
                <a:lnTo>
                  <a:pt x="188" y="19"/>
                </a:lnTo>
                <a:lnTo>
                  <a:pt x="106" y="24"/>
                </a:lnTo>
                <a:lnTo>
                  <a:pt x="44" y="0"/>
                </a:lnTo>
                <a:close/>
              </a:path>
            </a:pathLst>
          </a:custGeom>
          <a:solidFill>
            <a:srgbClr val="FF66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Freeform 11">
            <a:extLst>
              <a:ext uri="{FF2B5EF4-FFF2-40B4-BE49-F238E27FC236}">
                <a16:creationId xmlns:a16="http://schemas.microsoft.com/office/drawing/2014/main" id="{AF697455-C2B0-4955-8A30-CF1DA20F47B6}"/>
              </a:ext>
            </a:extLst>
          </p:cNvPr>
          <p:cNvSpPr>
            <a:spLocks/>
          </p:cNvSpPr>
          <p:nvPr/>
        </p:nvSpPr>
        <p:spPr bwMode="auto">
          <a:xfrm>
            <a:off x="2025650" y="2984500"/>
            <a:ext cx="2217738" cy="3462338"/>
          </a:xfrm>
          <a:custGeom>
            <a:avLst/>
            <a:gdLst>
              <a:gd name="T0" fmla="*/ 1142 w 1397"/>
              <a:gd name="T1" fmla="*/ 160 h 2181"/>
              <a:gd name="T2" fmla="*/ 1118 w 1397"/>
              <a:gd name="T3" fmla="*/ 256 h 2181"/>
              <a:gd name="T4" fmla="*/ 1166 w 1397"/>
              <a:gd name="T5" fmla="*/ 357 h 2181"/>
              <a:gd name="T6" fmla="*/ 1291 w 1397"/>
              <a:gd name="T7" fmla="*/ 424 h 2181"/>
              <a:gd name="T8" fmla="*/ 1306 w 1397"/>
              <a:gd name="T9" fmla="*/ 520 h 2181"/>
              <a:gd name="T10" fmla="*/ 1320 w 1397"/>
              <a:gd name="T11" fmla="*/ 558 h 2181"/>
              <a:gd name="T12" fmla="*/ 1378 w 1397"/>
              <a:gd name="T13" fmla="*/ 549 h 2181"/>
              <a:gd name="T14" fmla="*/ 1397 w 1397"/>
              <a:gd name="T15" fmla="*/ 653 h 2181"/>
              <a:gd name="T16" fmla="*/ 1366 w 1397"/>
              <a:gd name="T17" fmla="*/ 872 h 2181"/>
              <a:gd name="T18" fmla="*/ 1333 w 1397"/>
              <a:gd name="T19" fmla="*/ 974 h 2181"/>
              <a:gd name="T20" fmla="*/ 1363 w 1397"/>
              <a:gd name="T21" fmla="*/ 1090 h 2181"/>
              <a:gd name="T22" fmla="*/ 1338 w 1397"/>
              <a:gd name="T23" fmla="*/ 1150 h 2181"/>
              <a:gd name="T24" fmla="*/ 1365 w 1397"/>
              <a:gd name="T25" fmla="*/ 1232 h 2181"/>
              <a:gd name="T26" fmla="*/ 1360 w 1397"/>
              <a:gd name="T27" fmla="*/ 1338 h 2181"/>
              <a:gd name="T28" fmla="*/ 1309 w 1397"/>
              <a:gd name="T29" fmla="*/ 1366 h 2181"/>
              <a:gd name="T30" fmla="*/ 1262 w 1397"/>
              <a:gd name="T31" fmla="*/ 1422 h 2181"/>
              <a:gd name="T32" fmla="*/ 1195 w 1397"/>
              <a:gd name="T33" fmla="*/ 1677 h 2181"/>
              <a:gd name="T34" fmla="*/ 1171 w 1397"/>
              <a:gd name="T35" fmla="*/ 1898 h 2181"/>
              <a:gd name="T36" fmla="*/ 1190 w 1397"/>
              <a:gd name="T37" fmla="*/ 2003 h 2181"/>
              <a:gd name="T38" fmla="*/ 1162 w 1397"/>
              <a:gd name="T39" fmla="*/ 2120 h 2181"/>
              <a:gd name="T40" fmla="*/ 1139 w 1397"/>
              <a:gd name="T41" fmla="*/ 2164 h 2181"/>
              <a:gd name="T42" fmla="*/ 859 w 1397"/>
              <a:gd name="T43" fmla="*/ 2147 h 2181"/>
              <a:gd name="T44" fmla="*/ 784 w 1397"/>
              <a:gd name="T45" fmla="*/ 2141 h 2181"/>
              <a:gd name="T46" fmla="*/ 675 w 1397"/>
              <a:gd name="T47" fmla="*/ 2150 h 2181"/>
              <a:gd name="T48" fmla="*/ 610 w 1397"/>
              <a:gd name="T49" fmla="*/ 2133 h 2181"/>
              <a:gd name="T50" fmla="*/ 485 w 1397"/>
              <a:gd name="T51" fmla="*/ 2104 h 2181"/>
              <a:gd name="T52" fmla="*/ 341 w 1397"/>
              <a:gd name="T53" fmla="*/ 2128 h 2181"/>
              <a:gd name="T54" fmla="*/ 173 w 1397"/>
              <a:gd name="T55" fmla="*/ 2181 h 2181"/>
              <a:gd name="T56" fmla="*/ 98 w 1397"/>
              <a:gd name="T57" fmla="*/ 2118 h 2181"/>
              <a:gd name="T58" fmla="*/ 74 w 1397"/>
              <a:gd name="T59" fmla="*/ 2078 h 2181"/>
              <a:gd name="T60" fmla="*/ 58 w 1397"/>
              <a:gd name="T61" fmla="*/ 2022 h 2181"/>
              <a:gd name="T62" fmla="*/ 53 w 1397"/>
              <a:gd name="T63" fmla="*/ 1950 h 2181"/>
              <a:gd name="T64" fmla="*/ 24 w 1397"/>
              <a:gd name="T65" fmla="*/ 1938 h 2181"/>
              <a:gd name="T66" fmla="*/ 0 w 1397"/>
              <a:gd name="T67" fmla="*/ 1902 h 2181"/>
              <a:gd name="T68" fmla="*/ 34 w 1397"/>
              <a:gd name="T69" fmla="*/ 1840 h 2181"/>
              <a:gd name="T70" fmla="*/ 110 w 1397"/>
              <a:gd name="T71" fmla="*/ 1782 h 2181"/>
              <a:gd name="T72" fmla="*/ 317 w 1397"/>
              <a:gd name="T73" fmla="*/ 1706 h 2181"/>
              <a:gd name="T74" fmla="*/ 350 w 1397"/>
              <a:gd name="T75" fmla="*/ 1662 h 2181"/>
              <a:gd name="T76" fmla="*/ 384 w 1397"/>
              <a:gd name="T77" fmla="*/ 1542 h 2181"/>
              <a:gd name="T78" fmla="*/ 414 w 1397"/>
              <a:gd name="T79" fmla="*/ 1488 h 2181"/>
              <a:gd name="T80" fmla="*/ 456 w 1397"/>
              <a:gd name="T81" fmla="*/ 1451 h 2181"/>
              <a:gd name="T82" fmla="*/ 445 w 1397"/>
              <a:gd name="T83" fmla="*/ 1419 h 2181"/>
              <a:gd name="T84" fmla="*/ 370 w 1397"/>
              <a:gd name="T85" fmla="*/ 1408 h 2181"/>
              <a:gd name="T86" fmla="*/ 288 w 1397"/>
              <a:gd name="T87" fmla="*/ 1422 h 2181"/>
              <a:gd name="T88" fmla="*/ 221 w 1397"/>
              <a:gd name="T89" fmla="*/ 1418 h 2181"/>
              <a:gd name="T90" fmla="*/ 192 w 1397"/>
              <a:gd name="T91" fmla="*/ 1384 h 2181"/>
              <a:gd name="T92" fmla="*/ 341 w 1397"/>
              <a:gd name="T93" fmla="*/ 1038 h 2181"/>
              <a:gd name="T94" fmla="*/ 427 w 1397"/>
              <a:gd name="T95" fmla="*/ 822 h 2181"/>
              <a:gd name="T96" fmla="*/ 485 w 1397"/>
              <a:gd name="T97" fmla="*/ 611 h 2181"/>
              <a:gd name="T98" fmla="*/ 566 w 1397"/>
              <a:gd name="T99" fmla="*/ 246 h 2181"/>
              <a:gd name="T100" fmla="*/ 573 w 1397"/>
              <a:gd name="T101" fmla="*/ 165 h 2181"/>
              <a:gd name="T102" fmla="*/ 662 w 1397"/>
              <a:gd name="T103" fmla="*/ 194 h 2181"/>
              <a:gd name="T104" fmla="*/ 731 w 1397"/>
              <a:gd name="T105" fmla="*/ 174 h 2181"/>
              <a:gd name="T106" fmla="*/ 782 w 1397"/>
              <a:gd name="T107" fmla="*/ 141 h 2181"/>
              <a:gd name="T108" fmla="*/ 797 w 1397"/>
              <a:gd name="T109" fmla="*/ 90 h 2181"/>
              <a:gd name="T110" fmla="*/ 784 w 1397"/>
              <a:gd name="T111" fmla="*/ 56 h 2181"/>
              <a:gd name="T112" fmla="*/ 827 w 1397"/>
              <a:gd name="T113" fmla="*/ 0 h 2181"/>
              <a:gd name="T114" fmla="*/ 922 w 1397"/>
              <a:gd name="T115" fmla="*/ 26 h 2181"/>
              <a:gd name="T116" fmla="*/ 960 w 1397"/>
              <a:gd name="T117" fmla="*/ 50 h 2181"/>
              <a:gd name="T118" fmla="*/ 998 w 1397"/>
              <a:gd name="T119" fmla="*/ 107 h 2181"/>
              <a:gd name="T120" fmla="*/ 1043 w 1397"/>
              <a:gd name="T121" fmla="*/ 106 h 2181"/>
              <a:gd name="T122" fmla="*/ 1142 w 1397"/>
              <a:gd name="T123" fmla="*/ 160 h 2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97" h="2181">
                <a:moveTo>
                  <a:pt x="1142" y="160"/>
                </a:moveTo>
                <a:lnTo>
                  <a:pt x="1118" y="256"/>
                </a:lnTo>
                <a:lnTo>
                  <a:pt x="1166" y="357"/>
                </a:lnTo>
                <a:lnTo>
                  <a:pt x="1291" y="424"/>
                </a:lnTo>
                <a:lnTo>
                  <a:pt x="1306" y="520"/>
                </a:lnTo>
                <a:lnTo>
                  <a:pt x="1320" y="558"/>
                </a:lnTo>
                <a:lnTo>
                  <a:pt x="1378" y="549"/>
                </a:lnTo>
                <a:lnTo>
                  <a:pt x="1397" y="653"/>
                </a:lnTo>
                <a:lnTo>
                  <a:pt x="1366" y="872"/>
                </a:lnTo>
                <a:lnTo>
                  <a:pt x="1333" y="974"/>
                </a:lnTo>
                <a:lnTo>
                  <a:pt x="1363" y="1090"/>
                </a:lnTo>
                <a:lnTo>
                  <a:pt x="1338" y="1150"/>
                </a:lnTo>
                <a:lnTo>
                  <a:pt x="1365" y="1232"/>
                </a:lnTo>
                <a:lnTo>
                  <a:pt x="1360" y="1338"/>
                </a:lnTo>
                <a:lnTo>
                  <a:pt x="1309" y="1366"/>
                </a:lnTo>
                <a:lnTo>
                  <a:pt x="1262" y="1422"/>
                </a:lnTo>
                <a:lnTo>
                  <a:pt x="1195" y="1677"/>
                </a:lnTo>
                <a:lnTo>
                  <a:pt x="1171" y="1898"/>
                </a:lnTo>
                <a:lnTo>
                  <a:pt x="1190" y="2003"/>
                </a:lnTo>
                <a:lnTo>
                  <a:pt x="1162" y="2120"/>
                </a:lnTo>
                <a:lnTo>
                  <a:pt x="1139" y="2164"/>
                </a:lnTo>
                <a:lnTo>
                  <a:pt x="859" y="2147"/>
                </a:lnTo>
                <a:lnTo>
                  <a:pt x="784" y="2141"/>
                </a:lnTo>
                <a:lnTo>
                  <a:pt x="675" y="2150"/>
                </a:lnTo>
                <a:lnTo>
                  <a:pt x="610" y="2133"/>
                </a:lnTo>
                <a:lnTo>
                  <a:pt x="485" y="2104"/>
                </a:lnTo>
                <a:lnTo>
                  <a:pt x="341" y="2128"/>
                </a:lnTo>
                <a:lnTo>
                  <a:pt x="173" y="2181"/>
                </a:lnTo>
                <a:lnTo>
                  <a:pt x="98" y="2118"/>
                </a:lnTo>
                <a:lnTo>
                  <a:pt x="74" y="2078"/>
                </a:lnTo>
                <a:lnTo>
                  <a:pt x="58" y="2022"/>
                </a:lnTo>
                <a:lnTo>
                  <a:pt x="53" y="1950"/>
                </a:lnTo>
                <a:lnTo>
                  <a:pt x="24" y="1938"/>
                </a:lnTo>
                <a:lnTo>
                  <a:pt x="0" y="1902"/>
                </a:lnTo>
                <a:lnTo>
                  <a:pt x="34" y="1840"/>
                </a:lnTo>
                <a:lnTo>
                  <a:pt x="110" y="1782"/>
                </a:lnTo>
                <a:lnTo>
                  <a:pt x="317" y="1706"/>
                </a:lnTo>
                <a:lnTo>
                  <a:pt x="350" y="1662"/>
                </a:lnTo>
                <a:lnTo>
                  <a:pt x="384" y="1542"/>
                </a:lnTo>
                <a:lnTo>
                  <a:pt x="414" y="1488"/>
                </a:lnTo>
                <a:lnTo>
                  <a:pt x="456" y="1451"/>
                </a:lnTo>
                <a:lnTo>
                  <a:pt x="445" y="1419"/>
                </a:lnTo>
                <a:lnTo>
                  <a:pt x="370" y="1408"/>
                </a:lnTo>
                <a:lnTo>
                  <a:pt x="288" y="1422"/>
                </a:lnTo>
                <a:lnTo>
                  <a:pt x="221" y="1418"/>
                </a:lnTo>
                <a:lnTo>
                  <a:pt x="192" y="1384"/>
                </a:lnTo>
                <a:lnTo>
                  <a:pt x="341" y="1038"/>
                </a:lnTo>
                <a:lnTo>
                  <a:pt x="427" y="822"/>
                </a:lnTo>
                <a:lnTo>
                  <a:pt x="485" y="611"/>
                </a:lnTo>
                <a:lnTo>
                  <a:pt x="566" y="246"/>
                </a:lnTo>
                <a:lnTo>
                  <a:pt x="573" y="165"/>
                </a:lnTo>
                <a:lnTo>
                  <a:pt x="662" y="194"/>
                </a:lnTo>
                <a:lnTo>
                  <a:pt x="731" y="174"/>
                </a:lnTo>
                <a:lnTo>
                  <a:pt x="782" y="141"/>
                </a:lnTo>
                <a:lnTo>
                  <a:pt x="797" y="90"/>
                </a:lnTo>
                <a:lnTo>
                  <a:pt x="784" y="56"/>
                </a:lnTo>
                <a:lnTo>
                  <a:pt x="827" y="0"/>
                </a:lnTo>
                <a:lnTo>
                  <a:pt x="922" y="26"/>
                </a:lnTo>
                <a:lnTo>
                  <a:pt x="960" y="50"/>
                </a:lnTo>
                <a:lnTo>
                  <a:pt x="998" y="107"/>
                </a:lnTo>
                <a:lnTo>
                  <a:pt x="1043" y="106"/>
                </a:lnTo>
                <a:lnTo>
                  <a:pt x="1142" y="160"/>
                </a:lnTo>
                <a:close/>
              </a:path>
            </a:pathLst>
          </a:custGeom>
          <a:solidFill>
            <a:srgbClr val="CC00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Freeform 12">
            <a:extLst>
              <a:ext uri="{FF2B5EF4-FFF2-40B4-BE49-F238E27FC236}">
                <a16:creationId xmlns:a16="http://schemas.microsoft.com/office/drawing/2014/main" id="{A9B2510C-B688-4CEF-90C3-7DC9D00A65FF}"/>
              </a:ext>
            </a:extLst>
          </p:cNvPr>
          <p:cNvSpPr>
            <a:spLocks/>
          </p:cNvSpPr>
          <p:nvPr/>
        </p:nvSpPr>
        <p:spPr bwMode="auto">
          <a:xfrm>
            <a:off x="4162425" y="2533650"/>
            <a:ext cx="223838" cy="419100"/>
          </a:xfrm>
          <a:custGeom>
            <a:avLst/>
            <a:gdLst>
              <a:gd name="T0" fmla="*/ 108 w 141"/>
              <a:gd name="T1" fmla="*/ 0 h 264"/>
              <a:gd name="T2" fmla="*/ 40 w 141"/>
              <a:gd name="T3" fmla="*/ 25 h 264"/>
              <a:gd name="T4" fmla="*/ 0 w 141"/>
              <a:gd name="T5" fmla="*/ 91 h 264"/>
              <a:gd name="T6" fmla="*/ 16 w 141"/>
              <a:gd name="T7" fmla="*/ 134 h 264"/>
              <a:gd name="T8" fmla="*/ 34 w 141"/>
              <a:gd name="T9" fmla="*/ 164 h 264"/>
              <a:gd name="T10" fmla="*/ 40 w 141"/>
              <a:gd name="T11" fmla="*/ 227 h 264"/>
              <a:gd name="T12" fmla="*/ 60 w 141"/>
              <a:gd name="T13" fmla="*/ 264 h 264"/>
              <a:gd name="T14" fmla="*/ 95 w 141"/>
              <a:gd name="T15" fmla="*/ 254 h 264"/>
              <a:gd name="T16" fmla="*/ 124 w 141"/>
              <a:gd name="T17" fmla="*/ 197 h 264"/>
              <a:gd name="T18" fmla="*/ 129 w 141"/>
              <a:gd name="T19" fmla="*/ 150 h 264"/>
              <a:gd name="T20" fmla="*/ 141 w 141"/>
              <a:gd name="T21" fmla="*/ 109 h 264"/>
              <a:gd name="T22" fmla="*/ 136 w 141"/>
              <a:gd name="T23" fmla="*/ 61 h 264"/>
              <a:gd name="T24" fmla="*/ 130 w 141"/>
              <a:gd name="T25" fmla="*/ 30 h 264"/>
              <a:gd name="T26" fmla="*/ 108 w 141"/>
              <a:gd name="T2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1" h="264">
                <a:moveTo>
                  <a:pt x="108" y="0"/>
                </a:moveTo>
                <a:lnTo>
                  <a:pt x="40" y="25"/>
                </a:lnTo>
                <a:lnTo>
                  <a:pt x="0" y="91"/>
                </a:lnTo>
                <a:lnTo>
                  <a:pt x="16" y="134"/>
                </a:lnTo>
                <a:lnTo>
                  <a:pt x="34" y="164"/>
                </a:lnTo>
                <a:lnTo>
                  <a:pt x="40" y="227"/>
                </a:lnTo>
                <a:lnTo>
                  <a:pt x="60" y="264"/>
                </a:lnTo>
                <a:lnTo>
                  <a:pt x="95" y="254"/>
                </a:lnTo>
                <a:lnTo>
                  <a:pt x="124" y="197"/>
                </a:lnTo>
                <a:lnTo>
                  <a:pt x="129" y="150"/>
                </a:lnTo>
                <a:lnTo>
                  <a:pt x="141" y="109"/>
                </a:lnTo>
                <a:lnTo>
                  <a:pt x="136" y="61"/>
                </a:lnTo>
                <a:lnTo>
                  <a:pt x="130" y="30"/>
                </a:lnTo>
                <a:lnTo>
                  <a:pt x="108" y="0"/>
                </a:lnTo>
                <a:close/>
              </a:path>
            </a:pathLst>
          </a:custGeom>
          <a:solidFill>
            <a:srgbClr val="336699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Freeform 13">
            <a:extLst>
              <a:ext uri="{FF2B5EF4-FFF2-40B4-BE49-F238E27FC236}">
                <a16:creationId xmlns:a16="http://schemas.microsoft.com/office/drawing/2014/main" id="{F8A16CBA-0A6E-4C5E-8342-E6EF4D40251C}"/>
              </a:ext>
            </a:extLst>
          </p:cNvPr>
          <p:cNvSpPr>
            <a:spLocks/>
          </p:cNvSpPr>
          <p:nvPr/>
        </p:nvSpPr>
        <p:spPr bwMode="auto">
          <a:xfrm>
            <a:off x="3838575" y="5108576"/>
            <a:ext cx="450850" cy="1673225"/>
          </a:xfrm>
          <a:custGeom>
            <a:avLst/>
            <a:gdLst>
              <a:gd name="T0" fmla="*/ 216 w 284"/>
              <a:gd name="T1" fmla="*/ 0 h 1054"/>
              <a:gd name="T2" fmla="*/ 161 w 284"/>
              <a:gd name="T3" fmla="*/ 27 h 1054"/>
              <a:gd name="T4" fmla="*/ 120 w 284"/>
              <a:gd name="T5" fmla="*/ 84 h 1054"/>
              <a:gd name="T6" fmla="*/ 70 w 284"/>
              <a:gd name="T7" fmla="*/ 279 h 1054"/>
              <a:gd name="T8" fmla="*/ 53 w 284"/>
              <a:gd name="T9" fmla="*/ 336 h 1054"/>
              <a:gd name="T10" fmla="*/ 46 w 284"/>
              <a:gd name="T11" fmla="*/ 410 h 1054"/>
              <a:gd name="T12" fmla="*/ 29 w 284"/>
              <a:gd name="T13" fmla="*/ 552 h 1054"/>
              <a:gd name="T14" fmla="*/ 46 w 284"/>
              <a:gd name="T15" fmla="*/ 660 h 1054"/>
              <a:gd name="T16" fmla="*/ 30 w 284"/>
              <a:gd name="T17" fmla="*/ 741 h 1054"/>
              <a:gd name="T18" fmla="*/ 12 w 284"/>
              <a:gd name="T19" fmla="*/ 790 h 1054"/>
              <a:gd name="T20" fmla="*/ 0 w 284"/>
              <a:gd name="T21" fmla="*/ 824 h 1054"/>
              <a:gd name="T22" fmla="*/ 8 w 284"/>
              <a:gd name="T23" fmla="*/ 896 h 1054"/>
              <a:gd name="T24" fmla="*/ 39 w 284"/>
              <a:gd name="T25" fmla="*/ 965 h 1054"/>
              <a:gd name="T26" fmla="*/ 56 w 284"/>
              <a:gd name="T27" fmla="*/ 1049 h 1054"/>
              <a:gd name="T28" fmla="*/ 137 w 284"/>
              <a:gd name="T29" fmla="*/ 1054 h 1054"/>
              <a:gd name="T30" fmla="*/ 192 w 284"/>
              <a:gd name="T31" fmla="*/ 1006 h 1054"/>
              <a:gd name="T32" fmla="*/ 202 w 284"/>
              <a:gd name="T33" fmla="*/ 922 h 1054"/>
              <a:gd name="T34" fmla="*/ 221 w 284"/>
              <a:gd name="T35" fmla="*/ 867 h 1054"/>
              <a:gd name="T36" fmla="*/ 185 w 284"/>
              <a:gd name="T37" fmla="*/ 836 h 1054"/>
              <a:gd name="T38" fmla="*/ 123 w 284"/>
              <a:gd name="T39" fmla="*/ 812 h 1054"/>
              <a:gd name="T40" fmla="*/ 75 w 284"/>
              <a:gd name="T41" fmla="*/ 764 h 1054"/>
              <a:gd name="T42" fmla="*/ 132 w 284"/>
              <a:gd name="T43" fmla="*/ 675 h 1054"/>
              <a:gd name="T44" fmla="*/ 168 w 284"/>
              <a:gd name="T45" fmla="*/ 648 h 1054"/>
              <a:gd name="T46" fmla="*/ 156 w 284"/>
              <a:gd name="T47" fmla="*/ 694 h 1054"/>
              <a:gd name="T48" fmla="*/ 164 w 284"/>
              <a:gd name="T49" fmla="*/ 718 h 1054"/>
              <a:gd name="T50" fmla="*/ 192 w 284"/>
              <a:gd name="T51" fmla="*/ 723 h 1054"/>
              <a:gd name="T52" fmla="*/ 228 w 284"/>
              <a:gd name="T53" fmla="*/ 653 h 1054"/>
              <a:gd name="T54" fmla="*/ 226 w 284"/>
              <a:gd name="T55" fmla="*/ 569 h 1054"/>
              <a:gd name="T56" fmla="*/ 250 w 284"/>
              <a:gd name="T57" fmla="*/ 519 h 1054"/>
              <a:gd name="T58" fmla="*/ 245 w 284"/>
              <a:gd name="T59" fmla="*/ 478 h 1054"/>
              <a:gd name="T60" fmla="*/ 262 w 284"/>
              <a:gd name="T61" fmla="*/ 456 h 1054"/>
              <a:gd name="T62" fmla="*/ 243 w 284"/>
              <a:gd name="T63" fmla="*/ 334 h 1054"/>
              <a:gd name="T64" fmla="*/ 255 w 284"/>
              <a:gd name="T65" fmla="*/ 226 h 1054"/>
              <a:gd name="T66" fmla="*/ 260 w 284"/>
              <a:gd name="T67" fmla="*/ 159 h 1054"/>
              <a:gd name="T68" fmla="*/ 284 w 284"/>
              <a:gd name="T69" fmla="*/ 82 h 1054"/>
              <a:gd name="T70" fmla="*/ 281 w 284"/>
              <a:gd name="T71" fmla="*/ 26 h 1054"/>
              <a:gd name="T72" fmla="*/ 216 w 284"/>
              <a:gd name="T7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4" h="1054">
                <a:moveTo>
                  <a:pt x="216" y="0"/>
                </a:moveTo>
                <a:lnTo>
                  <a:pt x="161" y="27"/>
                </a:lnTo>
                <a:lnTo>
                  <a:pt x="120" y="84"/>
                </a:lnTo>
                <a:lnTo>
                  <a:pt x="70" y="279"/>
                </a:lnTo>
                <a:lnTo>
                  <a:pt x="53" y="336"/>
                </a:lnTo>
                <a:lnTo>
                  <a:pt x="46" y="410"/>
                </a:lnTo>
                <a:lnTo>
                  <a:pt x="29" y="552"/>
                </a:lnTo>
                <a:lnTo>
                  <a:pt x="46" y="660"/>
                </a:lnTo>
                <a:lnTo>
                  <a:pt x="30" y="741"/>
                </a:lnTo>
                <a:lnTo>
                  <a:pt x="12" y="790"/>
                </a:lnTo>
                <a:lnTo>
                  <a:pt x="0" y="824"/>
                </a:lnTo>
                <a:lnTo>
                  <a:pt x="8" y="896"/>
                </a:lnTo>
                <a:lnTo>
                  <a:pt x="39" y="965"/>
                </a:lnTo>
                <a:lnTo>
                  <a:pt x="56" y="1049"/>
                </a:lnTo>
                <a:lnTo>
                  <a:pt x="137" y="1054"/>
                </a:lnTo>
                <a:lnTo>
                  <a:pt x="192" y="1006"/>
                </a:lnTo>
                <a:lnTo>
                  <a:pt x="202" y="922"/>
                </a:lnTo>
                <a:lnTo>
                  <a:pt x="221" y="867"/>
                </a:lnTo>
                <a:lnTo>
                  <a:pt x="185" y="836"/>
                </a:lnTo>
                <a:lnTo>
                  <a:pt x="123" y="812"/>
                </a:lnTo>
                <a:lnTo>
                  <a:pt x="75" y="764"/>
                </a:lnTo>
                <a:lnTo>
                  <a:pt x="132" y="675"/>
                </a:lnTo>
                <a:lnTo>
                  <a:pt x="168" y="648"/>
                </a:lnTo>
                <a:lnTo>
                  <a:pt x="156" y="694"/>
                </a:lnTo>
                <a:lnTo>
                  <a:pt x="164" y="718"/>
                </a:lnTo>
                <a:lnTo>
                  <a:pt x="192" y="723"/>
                </a:lnTo>
                <a:lnTo>
                  <a:pt x="228" y="653"/>
                </a:lnTo>
                <a:lnTo>
                  <a:pt x="226" y="569"/>
                </a:lnTo>
                <a:lnTo>
                  <a:pt x="250" y="519"/>
                </a:lnTo>
                <a:lnTo>
                  <a:pt x="245" y="478"/>
                </a:lnTo>
                <a:lnTo>
                  <a:pt x="262" y="456"/>
                </a:lnTo>
                <a:lnTo>
                  <a:pt x="243" y="334"/>
                </a:lnTo>
                <a:lnTo>
                  <a:pt x="255" y="226"/>
                </a:lnTo>
                <a:lnTo>
                  <a:pt x="260" y="159"/>
                </a:lnTo>
                <a:lnTo>
                  <a:pt x="284" y="82"/>
                </a:lnTo>
                <a:lnTo>
                  <a:pt x="281" y="26"/>
                </a:lnTo>
                <a:lnTo>
                  <a:pt x="216" y="0"/>
                </a:lnTo>
                <a:close/>
              </a:path>
            </a:pathLst>
          </a:custGeom>
          <a:solidFill>
            <a:srgbClr val="336699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Text Box 14">
            <a:extLst>
              <a:ext uri="{FF2B5EF4-FFF2-40B4-BE49-F238E27FC236}">
                <a16:creationId xmlns:a16="http://schemas.microsoft.com/office/drawing/2014/main" id="{C80D622B-09CC-4B11-A6B4-A35DB7F19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7650" y="90508"/>
            <a:ext cx="3371851" cy="584775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希律亚基帕一世</a:t>
            </a:r>
            <a:endParaRPr lang="zh-TW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95" name="Text Box 15">
            <a:extLst>
              <a:ext uri="{FF2B5EF4-FFF2-40B4-BE49-F238E27FC236}">
                <a16:creationId xmlns:a16="http://schemas.microsoft.com/office/drawing/2014/main" id="{24EB5D8A-464A-4D4B-87E4-4AD60265C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863" y="844550"/>
            <a:ext cx="5103812" cy="56323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大希律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之孙，其父被控谋反而被大希律处死后，他在罗马长大，与</a:t>
            </a:r>
            <a:r>
              <a:rPr lang="zh-CN" altLang="en-US" sz="24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加利古拉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交好。</a:t>
            </a:r>
          </a:p>
          <a:p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主后</a:t>
            </a:r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37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该撒</a:t>
            </a:r>
            <a:r>
              <a:rPr lang="zh-CN" altLang="en-US" sz="24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提庇留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死，加利古拉继位，赐给亚基帕其过世之叔叔希律</a:t>
            </a:r>
            <a:r>
              <a:rPr lang="zh-CN" altLang="en-US" sz="24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腓力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原来的封地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以土利亚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特拉可尼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亚比利尼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。</a:t>
            </a:r>
          </a:p>
          <a:p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39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亚基帕之另一叔叔希律</a:t>
            </a:r>
            <a:r>
              <a:rPr lang="zh-CN" altLang="en-US" sz="24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安提帕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被废，其封地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加利利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比利亚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亦归亚基帕。</a:t>
            </a:r>
          </a:p>
          <a:p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41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加利古拉被杀，</a:t>
            </a:r>
            <a:r>
              <a:rPr lang="zh-CN" altLang="en-US" sz="24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革老丢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继位，为酬谢亚基帕的支持，革老丢将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犹太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zh-CN" altLang="en-US" sz="24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撒玛利亚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赐给亚基帕，使亚基帕的领土达到大希律时的规模。</a:t>
            </a:r>
          </a:p>
          <a:p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44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ja-JP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  <a:r>
              <a:rPr lang="zh-CN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使罚他</a:t>
            </a:r>
            <a:r>
              <a:rPr lang="en-US" altLang="zh-CN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亚基帕暴毙。</a:t>
            </a:r>
            <a:endParaRPr lang="zh-TW" altLang="en-US" sz="2400" b="1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96" name="Freeform 16">
            <a:extLst>
              <a:ext uri="{FF2B5EF4-FFF2-40B4-BE49-F238E27FC236}">
                <a16:creationId xmlns:a16="http://schemas.microsoft.com/office/drawing/2014/main" id="{051C529C-51A1-465F-B023-FBC24CEF1C44}"/>
              </a:ext>
            </a:extLst>
          </p:cNvPr>
          <p:cNvSpPr>
            <a:spLocks/>
          </p:cNvSpPr>
          <p:nvPr/>
        </p:nvSpPr>
        <p:spPr bwMode="auto">
          <a:xfrm>
            <a:off x="2022475" y="1508126"/>
            <a:ext cx="4694238" cy="4932363"/>
          </a:xfrm>
          <a:custGeom>
            <a:avLst/>
            <a:gdLst>
              <a:gd name="T0" fmla="*/ 448 w 2957"/>
              <a:gd name="T1" fmla="*/ 1680 h 3107"/>
              <a:gd name="T2" fmla="*/ 219 w 2957"/>
              <a:gd name="T3" fmla="*/ 2351 h 3107"/>
              <a:gd name="T4" fmla="*/ 449 w 2957"/>
              <a:gd name="T5" fmla="*/ 2345 h 3107"/>
              <a:gd name="T6" fmla="*/ 356 w 2957"/>
              <a:gd name="T7" fmla="*/ 2588 h 3107"/>
              <a:gd name="T8" fmla="*/ 113 w 2957"/>
              <a:gd name="T9" fmla="*/ 2709 h 3107"/>
              <a:gd name="T10" fmla="*/ 27 w 2957"/>
              <a:gd name="T11" fmla="*/ 2871 h 3107"/>
              <a:gd name="T12" fmla="*/ 89 w 2957"/>
              <a:gd name="T13" fmla="*/ 3039 h 3107"/>
              <a:gd name="T14" fmla="*/ 484 w 2957"/>
              <a:gd name="T15" fmla="*/ 3035 h 3107"/>
              <a:gd name="T16" fmla="*/ 1139 w 2957"/>
              <a:gd name="T17" fmla="*/ 3095 h 3107"/>
              <a:gd name="T18" fmla="*/ 1197 w 2957"/>
              <a:gd name="T19" fmla="*/ 2606 h 3107"/>
              <a:gd name="T20" fmla="*/ 1366 w 2957"/>
              <a:gd name="T21" fmla="*/ 2266 h 3107"/>
              <a:gd name="T22" fmla="*/ 1402 w 2957"/>
              <a:gd name="T23" fmla="*/ 2427 h 3107"/>
              <a:gd name="T24" fmla="*/ 1475 w 2957"/>
              <a:gd name="T25" fmla="*/ 2721 h 3107"/>
              <a:gd name="T26" fmla="*/ 1574 w 2957"/>
              <a:gd name="T27" fmla="*/ 2448 h 3107"/>
              <a:gd name="T28" fmla="*/ 1656 w 2957"/>
              <a:gd name="T29" fmla="*/ 2097 h 3107"/>
              <a:gd name="T30" fmla="*/ 1658 w 2957"/>
              <a:gd name="T31" fmla="*/ 1815 h 3107"/>
              <a:gd name="T32" fmla="*/ 1532 w 2957"/>
              <a:gd name="T33" fmla="*/ 1550 h 3107"/>
              <a:gd name="T34" fmla="*/ 1444 w 2957"/>
              <a:gd name="T35" fmla="*/ 1362 h 3107"/>
              <a:gd name="T36" fmla="*/ 1325 w 2957"/>
              <a:gd name="T37" fmla="*/ 1485 h 3107"/>
              <a:gd name="T38" fmla="*/ 1168 w 2957"/>
              <a:gd name="T39" fmla="*/ 1290 h 3107"/>
              <a:gd name="T40" fmla="*/ 1182 w 2957"/>
              <a:gd name="T41" fmla="*/ 1074 h 3107"/>
              <a:gd name="T42" fmla="*/ 1337 w 2957"/>
              <a:gd name="T43" fmla="*/ 1108 h 3107"/>
              <a:gd name="T44" fmla="*/ 1409 w 2957"/>
              <a:gd name="T45" fmla="*/ 927 h 3107"/>
              <a:gd name="T46" fmla="*/ 1347 w 2957"/>
              <a:gd name="T47" fmla="*/ 738 h 3107"/>
              <a:gd name="T48" fmla="*/ 1480 w 2957"/>
              <a:gd name="T49" fmla="*/ 680 h 3107"/>
              <a:gd name="T50" fmla="*/ 1617 w 2957"/>
              <a:gd name="T51" fmla="*/ 677 h 3107"/>
              <a:gd name="T52" fmla="*/ 1686 w 2957"/>
              <a:gd name="T53" fmla="*/ 832 h 3107"/>
              <a:gd name="T54" fmla="*/ 1892 w 2957"/>
              <a:gd name="T55" fmla="*/ 807 h 3107"/>
              <a:gd name="T56" fmla="*/ 2176 w 2957"/>
              <a:gd name="T57" fmla="*/ 957 h 3107"/>
              <a:gd name="T58" fmla="*/ 2820 w 2957"/>
              <a:gd name="T59" fmla="*/ 1078 h 3107"/>
              <a:gd name="T60" fmla="*/ 2955 w 2957"/>
              <a:gd name="T61" fmla="*/ 1005 h 3107"/>
              <a:gd name="T62" fmla="*/ 2765 w 2957"/>
              <a:gd name="T63" fmla="*/ 386 h 3107"/>
              <a:gd name="T64" fmla="*/ 2404 w 2957"/>
              <a:gd name="T65" fmla="*/ 336 h 3107"/>
              <a:gd name="T66" fmla="*/ 2096 w 2957"/>
              <a:gd name="T67" fmla="*/ 356 h 3107"/>
              <a:gd name="T68" fmla="*/ 1781 w 2957"/>
              <a:gd name="T69" fmla="*/ 366 h 3107"/>
              <a:gd name="T70" fmla="*/ 1706 w 2957"/>
              <a:gd name="T71" fmla="*/ 15 h 3107"/>
              <a:gd name="T72" fmla="*/ 1364 w 2957"/>
              <a:gd name="T73" fmla="*/ 144 h 3107"/>
              <a:gd name="T74" fmla="*/ 1383 w 2957"/>
              <a:gd name="T75" fmla="*/ 356 h 3107"/>
              <a:gd name="T76" fmla="*/ 1318 w 2957"/>
              <a:gd name="T77" fmla="*/ 346 h 3107"/>
              <a:gd name="T78" fmla="*/ 1186 w 2957"/>
              <a:gd name="T79" fmla="*/ 357 h 3107"/>
              <a:gd name="T80" fmla="*/ 984 w 2957"/>
              <a:gd name="T81" fmla="*/ 593 h 3107"/>
              <a:gd name="T82" fmla="*/ 850 w 2957"/>
              <a:gd name="T83" fmla="*/ 798 h 3107"/>
              <a:gd name="T84" fmla="*/ 786 w 2957"/>
              <a:gd name="T85" fmla="*/ 983 h 3107"/>
              <a:gd name="T86" fmla="*/ 728 w 2957"/>
              <a:gd name="T87" fmla="*/ 1102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57" h="3107">
                <a:moveTo>
                  <a:pt x="575" y="1096"/>
                </a:moveTo>
                <a:lnTo>
                  <a:pt x="569" y="1187"/>
                </a:lnTo>
                <a:lnTo>
                  <a:pt x="448" y="1680"/>
                </a:lnTo>
                <a:lnTo>
                  <a:pt x="264" y="2157"/>
                </a:lnTo>
                <a:lnTo>
                  <a:pt x="195" y="2313"/>
                </a:lnTo>
                <a:lnTo>
                  <a:pt x="219" y="2351"/>
                </a:lnTo>
                <a:lnTo>
                  <a:pt x="294" y="2354"/>
                </a:lnTo>
                <a:lnTo>
                  <a:pt x="377" y="2340"/>
                </a:lnTo>
                <a:lnTo>
                  <a:pt x="449" y="2345"/>
                </a:lnTo>
                <a:lnTo>
                  <a:pt x="460" y="2378"/>
                </a:lnTo>
                <a:lnTo>
                  <a:pt x="400" y="2439"/>
                </a:lnTo>
                <a:lnTo>
                  <a:pt x="356" y="2588"/>
                </a:lnTo>
                <a:lnTo>
                  <a:pt x="317" y="2634"/>
                </a:lnTo>
                <a:lnTo>
                  <a:pt x="225" y="2672"/>
                </a:lnTo>
                <a:lnTo>
                  <a:pt x="113" y="2709"/>
                </a:lnTo>
                <a:lnTo>
                  <a:pt x="34" y="2766"/>
                </a:lnTo>
                <a:lnTo>
                  <a:pt x="0" y="2831"/>
                </a:lnTo>
                <a:lnTo>
                  <a:pt x="27" y="2871"/>
                </a:lnTo>
                <a:lnTo>
                  <a:pt x="52" y="2879"/>
                </a:lnTo>
                <a:lnTo>
                  <a:pt x="60" y="2966"/>
                </a:lnTo>
                <a:lnTo>
                  <a:pt x="89" y="3039"/>
                </a:lnTo>
                <a:lnTo>
                  <a:pt x="174" y="3107"/>
                </a:lnTo>
                <a:lnTo>
                  <a:pt x="396" y="3044"/>
                </a:lnTo>
                <a:lnTo>
                  <a:pt x="484" y="3035"/>
                </a:lnTo>
                <a:lnTo>
                  <a:pt x="684" y="3082"/>
                </a:lnTo>
                <a:lnTo>
                  <a:pt x="785" y="3072"/>
                </a:lnTo>
                <a:lnTo>
                  <a:pt x="1139" y="3095"/>
                </a:lnTo>
                <a:lnTo>
                  <a:pt x="1188" y="2928"/>
                </a:lnTo>
                <a:lnTo>
                  <a:pt x="1174" y="2820"/>
                </a:lnTo>
                <a:lnTo>
                  <a:pt x="1197" y="2606"/>
                </a:lnTo>
                <a:lnTo>
                  <a:pt x="1264" y="2349"/>
                </a:lnTo>
                <a:lnTo>
                  <a:pt x="1300" y="2298"/>
                </a:lnTo>
                <a:lnTo>
                  <a:pt x="1366" y="2266"/>
                </a:lnTo>
                <a:lnTo>
                  <a:pt x="1425" y="2295"/>
                </a:lnTo>
                <a:lnTo>
                  <a:pt x="1428" y="2354"/>
                </a:lnTo>
                <a:lnTo>
                  <a:pt x="1402" y="2427"/>
                </a:lnTo>
                <a:lnTo>
                  <a:pt x="1390" y="2604"/>
                </a:lnTo>
                <a:lnTo>
                  <a:pt x="1406" y="2732"/>
                </a:lnTo>
                <a:lnTo>
                  <a:pt x="1475" y="2721"/>
                </a:lnTo>
                <a:lnTo>
                  <a:pt x="1551" y="2696"/>
                </a:lnTo>
                <a:lnTo>
                  <a:pt x="1534" y="2602"/>
                </a:lnTo>
                <a:lnTo>
                  <a:pt x="1574" y="2448"/>
                </a:lnTo>
                <a:lnTo>
                  <a:pt x="1564" y="2272"/>
                </a:lnTo>
                <a:lnTo>
                  <a:pt x="1577" y="2207"/>
                </a:lnTo>
                <a:lnTo>
                  <a:pt x="1656" y="2097"/>
                </a:lnTo>
                <a:lnTo>
                  <a:pt x="1712" y="2066"/>
                </a:lnTo>
                <a:lnTo>
                  <a:pt x="1715" y="2018"/>
                </a:lnTo>
                <a:lnTo>
                  <a:pt x="1658" y="1815"/>
                </a:lnTo>
                <a:lnTo>
                  <a:pt x="1643" y="1704"/>
                </a:lnTo>
                <a:lnTo>
                  <a:pt x="1559" y="1610"/>
                </a:lnTo>
                <a:lnTo>
                  <a:pt x="1532" y="1550"/>
                </a:lnTo>
                <a:lnTo>
                  <a:pt x="1569" y="1373"/>
                </a:lnTo>
                <a:lnTo>
                  <a:pt x="1518" y="1354"/>
                </a:lnTo>
                <a:lnTo>
                  <a:pt x="1444" y="1362"/>
                </a:lnTo>
                <a:lnTo>
                  <a:pt x="1378" y="1332"/>
                </a:lnTo>
                <a:lnTo>
                  <a:pt x="1385" y="1475"/>
                </a:lnTo>
                <a:lnTo>
                  <a:pt x="1325" y="1485"/>
                </a:lnTo>
                <a:lnTo>
                  <a:pt x="1310" y="1452"/>
                </a:lnTo>
                <a:lnTo>
                  <a:pt x="1290" y="1353"/>
                </a:lnTo>
                <a:lnTo>
                  <a:pt x="1168" y="1290"/>
                </a:lnTo>
                <a:lnTo>
                  <a:pt x="1120" y="1185"/>
                </a:lnTo>
                <a:lnTo>
                  <a:pt x="1145" y="1090"/>
                </a:lnTo>
                <a:lnTo>
                  <a:pt x="1182" y="1074"/>
                </a:lnTo>
                <a:lnTo>
                  <a:pt x="1215" y="1073"/>
                </a:lnTo>
                <a:lnTo>
                  <a:pt x="1295" y="1110"/>
                </a:lnTo>
                <a:lnTo>
                  <a:pt x="1337" y="1108"/>
                </a:lnTo>
                <a:lnTo>
                  <a:pt x="1371" y="1055"/>
                </a:lnTo>
                <a:lnTo>
                  <a:pt x="1398" y="992"/>
                </a:lnTo>
                <a:lnTo>
                  <a:pt x="1409" y="927"/>
                </a:lnTo>
                <a:lnTo>
                  <a:pt x="1385" y="870"/>
                </a:lnTo>
                <a:lnTo>
                  <a:pt x="1380" y="816"/>
                </a:lnTo>
                <a:lnTo>
                  <a:pt x="1347" y="738"/>
                </a:lnTo>
                <a:lnTo>
                  <a:pt x="1382" y="676"/>
                </a:lnTo>
                <a:lnTo>
                  <a:pt x="1459" y="650"/>
                </a:lnTo>
                <a:lnTo>
                  <a:pt x="1480" y="680"/>
                </a:lnTo>
                <a:lnTo>
                  <a:pt x="1484" y="710"/>
                </a:lnTo>
                <a:lnTo>
                  <a:pt x="1558" y="708"/>
                </a:lnTo>
                <a:lnTo>
                  <a:pt x="1617" y="677"/>
                </a:lnTo>
                <a:lnTo>
                  <a:pt x="1695" y="672"/>
                </a:lnTo>
                <a:lnTo>
                  <a:pt x="1716" y="705"/>
                </a:lnTo>
                <a:lnTo>
                  <a:pt x="1686" y="832"/>
                </a:lnTo>
                <a:lnTo>
                  <a:pt x="1696" y="869"/>
                </a:lnTo>
                <a:lnTo>
                  <a:pt x="1736" y="868"/>
                </a:lnTo>
                <a:lnTo>
                  <a:pt x="1892" y="807"/>
                </a:lnTo>
                <a:lnTo>
                  <a:pt x="1936" y="807"/>
                </a:lnTo>
                <a:lnTo>
                  <a:pt x="2068" y="929"/>
                </a:lnTo>
                <a:lnTo>
                  <a:pt x="2176" y="957"/>
                </a:lnTo>
                <a:lnTo>
                  <a:pt x="2358" y="936"/>
                </a:lnTo>
                <a:lnTo>
                  <a:pt x="2432" y="939"/>
                </a:lnTo>
                <a:lnTo>
                  <a:pt x="2820" y="1078"/>
                </a:lnTo>
                <a:lnTo>
                  <a:pt x="2874" y="1073"/>
                </a:lnTo>
                <a:lnTo>
                  <a:pt x="2942" y="1035"/>
                </a:lnTo>
                <a:lnTo>
                  <a:pt x="2955" y="1005"/>
                </a:lnTo>
                <a:lnTo>
                  <a:pt x="2957" y="950"/>
                </a:lnTo>
                <a:lnTo>
                  <a:pt x="2918" y="554"/>
                </a:lnTo>
                <a:lnTo>
                  <a:pt x="2765" y="386"/>
                </a:lnTo>
                <a:lnTo>
                  <a:pt x="2660" y="230"/>
                </a:lnTo>
                <a:lnTo>
                  <a:pt x="2606" y="224"/>
                </a:lnTo>
                <a:lnTo>
                  <a:pt x="2404" y="336"/>
                </a:lnTo>
                <a:lnTo>
                  <a:pt x="2310" y="351"/>
                </a:lnTo>
                <a:lnTo>
                  <a:pt x="2183" y="341"/>
                </a:lnTo>
                <a:lnTo>
                  <a:pt x="2096" y="356"/>
                </a:lnTo>
                <a:lnTo>
                  <a:pt x="1986" y="394"/>
                </a:lnTo>
                <a:lnTo>
                  <a:pt x="1802" y="402"/>
                </a:lnTo>
                <a:lnTo>
                  <a:pt x="1781" y="366"/>
                </a:lnTo>
                <a:lnTo>
                  <a:pt x="1822" y="135"/>
                </a:lnTo>
                <a:lnTo>
                  <a:pt x="1791" y="58"/>
                </a:lnTo>
                <a:lnTo>
                  <a:pt x="1706" y="15"/>
                </a:lnTo>
                <a:lnTo>
                  <a:pt x="1556" y="0"/>
                </a:lnTo>
                <a:lnTo>
                  <a:pt x="1491" y="12"/>
                </a:lnTo>
                <a:lnTo>
                  <a:pt x="1364" y="144"/>
                </a:lnTo>
                <a:lnTo>
                  <a:pt x="1379" y="188"/>
                </a:lnTo>
                <a:lnTo>
                  <a:pt x="1397" y="280"/>
                </a:lnTo>
                <a:lnTo>
                  <a:pt x="1383" y="356"/>
                </a:lnTo>
                <a:lnTo>
                  <a:pt x="1353" y="376"/>
                </a:lnTo>
                <a:lnTo>
                  <a:pt x="1326" y="372"/>
                </a:lnTo>
                <a:lnTo>
                  <a:pt x="1318" y="346"/>
                </a:lnTo>
                <a:lnTo>
                  <a:pt x="1287" y="324"/>
                </a:lnTo>
                <a:lnTo>
                  <a:pt x="1242" y="322"/>
                </a:lnTo>
                <a:lnTo>
                  <a:pt x="1186" y="357"/>
                </a:lnTo>
                <a:lnTo>
                  <a:pt x="1106" y="512"/>
                </a:lnTo>
                <a:lnTo>
                  <a:pt x="1054" y="562"/>
                </a:lnTo>
                <a:lnTo>
                  <a:pt x="984" y="593"/>
                </a:lnTo>
                <a:lnTo>
                  <a:pt x="934" y="729"/>
                </a:lnTo>
                <a:lnTo>
                  <a:pt x="874" y="772"/>
                </a:lnTo>
                <a:lnTo>
                  <a:pt x="850" y="798"/>
                </a:lnTo>
                <a:lnTo>
                  <a:pt x="850" y="902"/>
                </a:lnTo>
                <a:lnTo>
                  <a:pt x="820" y="933"/>
                </a:lnTo>
                <a:lnTo>
                  <a:pt x="786" y="983"/>
                </a:lnTo>
                <a:lnTo>
                  <a:pt x="798" y="1028"/>
                </a:lnTo>
                <a:lnTo>
                  <a:pt x="784" y="1076"/>
                </a:lnTo>
                <a:lnTo>
                  <a:pt x="728" y="1102"/>
                </a:lnTo>
                <a:lnTo>
                  <a:pt x="659" y="1122"/>
                </a:lnTo>
                <a:lnTo>
                  <a:pt x="575" y="1096"/>
                </a:lnTo>
                <a:close/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Freeform 17">
            <a:extLst>
              <a:ext uri="{FF2B5EF4-FFF2-40B4-BE49-F238E27FC236}">
                <a16:creationId xmlns:a16="http://schemas.microsoft.com/office/drawing/2014/main" id="{D64083FB-4D14-46AD-B0C5-7F8D530027D7}"/>
              </a:ext>
            </a:extLst>
          </p:cNvPr>
          <p:cNvSpPr>
            <a:spLocks/>
          </p:cNvSpPr>
          <p:nvPr/>
        </p:nvSpPr>
        <p:spPr bwMode="auto">
          <a:xfrm>
            <a:off x="4987926" y="542926"/>
            <a:ext cx="741363" cy="715963"/>
          </a:xfrm>
          <a:custGeom>
            <a:avLst/>
            <a:gdLst>
              <a:gd name="T0" fmla="*/ 233 w 467"/>
              <a:gd name="T1" fmla="*/ 0 h 451"/>
              <a:gd name="T2" fmla="*/ 128 w 467"/>
              <a:gd name="T3" fmla="*/ 128 h 451"/>
              <a:gd name="T4" fmla="*/ 0 w 467"/>
              <a:gd name="T5" fmla="*/ 261 h 451"/>
              <a:gd name="T6" fmla="*/ 61 w 467"/>
              <a:gd name="T7" fmla="*/ 308 h 451"/>
              <a:gd name="T8" fmla="*/ 92 w 467"/>
              <a:gd name="T9" fmla="*/ 427 h 451"/>
              <a:gd name="T10" fmla="*/ 115 w 467"/>
              <a:gd name="T11" fmla="*/ 451 h 451"/>
              <a:gd name="T12" fmla="*/ 176 w 467"/>
              <a:gd name="T13" fmla="*/ 429 h 451"/>
              <a:gd name="T14" fmla="*/ 202 w 467"/>
              <a:gd name="T15" fmla="*/ 395 h 451"/>
              <a:gd name="T16" fmla="*/ 245 w 467"/>
              <a:gd name="T17" fmla="*/ 287 h 451"/>
              <a:gd name="T18" fmla="*/ 269 w 467"/>
              <a:gd name="T19" fmla="*/ 266 h 451"/>
              <a:gd name="T20" fmla="*/ 391 w 467"/>
              <a:gd name="T21" fmla="*/ 218 h 451"/>
              <a:gd name="T22" fmla="*/ 437 w 467"/>
              <a:gd name="T23" fmla="*/ 145 h 451"/>
              <a:gd name="T24" fmla="*/ 467 w 467"/>
              <a:gd name="T25" fmla="*/ 67 h 451"/>
              <a:gd name="T26" fmla="*/ 434 w 467"/>
              <a:gd name="T27" fmla="*/ 30 h 451"/>
              <a:gd name="T28" fmla="*/ 403 w 467"/>
              <a:gd name="T29" fmla="*/ 12 h 451"/>
              <a:gd name="T30" fmla="*/ 367 w 467"/>
              <a:gd name="T31" fmla="*/ 11 h 451"/>
              <a:gd name="T32" fmla="*/ 316 w 467"/>
              <a:gd name="T33" fmla="*/ 35 h 451"/>
              <a:gd name="T34" fmla="*/ 274 w 467"/>
              <a:gd name="T35" fmla="*/ 32 h 451"/>
              <a:gd name="T36" fmla="*/ 233 w 467"/>
              <a:gd name="T3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7" h="451">
                <a:moveTo>
                  <a:pt x="233" y="0"/>
                </a:moveTo>
                <a:lnTo>
                  <a:pt x="128" y="128"/>
                </a:lnTo>
                <a:lnTo>
                  <a:pt x="0" y="261"/>
                </a:lnTo>
                <a:lnTo>
                  <a:pt x="61" y="308"/>
                </a:lnTo>
                <a:lnTo>
                  <a:pt x="92" y="427"/>
                </a:lnTo>
                <a:lnTo>
                  <a:pt x="115" y="451"/>
                </a:lnTo>
                <a:lnTo>
                  <a:pt x="176" y="429"/>
                </a:lnTo>
                <a:lnTo>
                  <a:pt x="202" y="395"/>
                </a:lnTo>
                <a:lnTo>
                  <a:pt x="245" y="287"/>
                </a:lnTo>
                <a:lnTo>
                  <a:pt x="269" y="266"/>
                </a:lnTo>
                <a:lnTo>
                  <a:pt x="391" y="218"/>
                </a:lnTo>
                <a:lnTo>
                  <a:pt x="437" y="145"/>
                </a:lnTo>
                <a:lnTo>
                  <a:pt x="467" y="67"/>
                </a:lnTo>
                <a:lnTo>
                  <a:pt x="434" y="30"/>
                </a:lnTo>
                <a:lnTo>
                  <a:pt x="403" y="12"/>
                </a:lnTo>
                <a:lnTo>
                  <a:pt x="367" y="11"/>
                </a:lnTo>
                <a:lnTo>
                  <a:pt x="316" y="35"/>
                </a:lnTo>
                <a:lnTo>
                  <a:pt x="274" y="32"/>
                </a:lnTo>
                <a:lnTo>
                  <a:pt x="233" y="0"/>
                </a:lnTo>
                <a:close/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>
                    <a:alpha val="39999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Text Box 18">
            <a:extLst>
              <a:ext uri="{FF2B5EF4-FFF2-40B4-BE49-F238E27FC236}">
                <a16:creationId xmlns:a16="http://schemas.microsoft.com/office/drawing/2014/main" id="{7E82AE3D-B379-437F-84E3-9E9FE08AC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50" y="2133601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特拉可尼</a:t>
            </a:r>
          </a:p>
        </p:txBody>
      </p:sp>
      <p:sp>
        <p:nvSpPr>
          <p:cNvPr id="20499" name="Text Box 19">
            <a:extLst>
              <a:ext uri="{FF2B5EF4-FFF2-40B4-BE49-F238E27FC236}">
                <a16:creationId xmlns:a16="http://schemas.microsoft.com/office/drawing/2014/main" id="{84C0D9EE-F793-48A4-A528-875112A00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6975" y="2184400"/>
            <a:ext cx="412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加</a:t>
            </a:r>
          </a:p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利</a:t>
            </a:r>
          </a:p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利</a:t>
            </a:r>
          </a:p>
        </p:txBody>
      </p:sp>
      <p:sp>
        <p:nvSpPr>
          <p:cNvPr id="20500" name="Text Box 20">
            <a:extLst>
              <a:ext uri="{FF2B5EF4-FFF2-40B4-BE49-F238E27FC236}">
                <a16:creationId xmlns:a16="http://schemas.microsoft.com/office/drawing/2014/main" id="{16D4D481-B2B1-4E9C-A674-CB677D7CC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413" y="4035425"/>
            <a:ext cx="412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利</a:t>
            </a:r>
          </a:p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</a:t>
            </a:r>
          </a:p>
        </p:txBody>
      </p:sp>
      <p:sp>
        <p:nvSpPr>
          <p:cNvPr id="20501" name="Text Box 21">
            <a:extLst>
              <a:ext uri="{FF2B5EF4-FFF2-40B4-BE49-F238E27FC236}">
                <a16:creationId xmlns:a16="http://schemas.microsoft.com/office/drawing/2014/main" id="{7E0EE59F-3BE4-452E-B1B0-FDC4154D4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025" y="3906838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撒玛利亚</a:t>
            </a:r>
          </a:p>
        </p:txBody>
      </p:sp>
      <p:sp>
        <p:nvSpPr>
          <p:cNvPr id="20502" name="Text Box 22">
            <a:extLst>
              <a:ext uri="{FF2B5EF4-FFF2-40B4-BE49-F238E27FC236}">
                <a16:creationId xmlns:a16="http://schemas.microsoft.com/office/drawing/2014/main" id="{28C72249-7E04-4D37-BA99-9F22F2A9A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913" y="5222876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犹太</a:t>
            </a:r>
          </a:p>
        </p:txBody>
      </p:sp>
      <p:sp>
        <p:nvSpPr>
          <p:cNvPr id="20503" name="Text Box 23">
            <a:extLst>
              <a:ext uri="{FF2B5EF4-FFF2-40B4-BE49-F238E27FC236}">
                <a16:creationId xmlns:a16="http://schemas.microsoft.com/office/drawing/2014/main" id="{DA3FAFF7-9D19-4271-903A-27F7AFC1D8A3}"/>
              </a:ext>
            </a:extLst>
          </p:cNvPr>
          <p:cNvSpPr txBox="1">
            <a:spLocks noChangeArrowheads="1"/>
          </p:cNvSpPr>
          <p:nvPr/>
        </p:nvSpPr>
        <p:spPr bwMode="auto">
          <a:xfrm rot="18748433">
            <a:off x="4945857" y="707232"/>
            <a:ext cx="7937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亚比利尼</a:t>
            </a:r>
          </a:p>
        </p:txBody>
      </p:sp>
      <p:sp>
        <p:nvSpPr>
          <p:cNvPr id="20504" name="Text Box 24">
            <a:extLst>
              <a:ext uri="{FF2B5EF4-FFF2-40B4-BE49-F238E27FC236}">
                <a16:creationId xmlns:a16="http://schemas.microsoft.com/office/drawing/2014/main" id="{A1AFC7A5-34B9-4AD9-BAEC-5630B4347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0" y="2189163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以土利亚</a:t>
            </a:r>
          </a:p>
        </p:txBody>
      </p:sp>
    </p:spTree>
    <p:extLst>
      <p:ext uri="{BB962C8B-B14F-4D97-AF65-F5344CB8AC3E}">
        <p14:creationId xmlns:p14="http://schemas.microsoft.com/office/powerpoint/2010/main" val="686046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067762"/>
              </p:ext>
            </p:extLst>
          </p:nvPr>
        </p:nvGraphicFramePr>
        <p:xfrm>
          <a:off x="0" y="1"/>
          <a:ext cx="12192000" cy="6778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6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00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7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2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马太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马可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路加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约翰</a:t>
                      </a:r>
                      <a:endParaRPr lang="en-US" sz="2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作者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马太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马可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路加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约翰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日期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50A.D.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65A.D.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58A.D.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85A.D.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地点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罗马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该撒利亚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以弗所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对像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犹太人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罗马人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外邦人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28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全人類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17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证明耶稣是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弥赛亚王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指出耶稣是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神的仆人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描述耶稣是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神的完人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引证耶稣是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神的儿子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2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主题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以色列之王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以色列之使命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以色列之模样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以色列之神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性质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符类福音</a:t>
                      </a:r>
                      <a:r>
                        <a:rPr lang="en-US" alt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(</a:t>
                      </a:r>
                      <a:r>
                        <a:rPr lang="ja-JP" altLang="en-US" sz="28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同觀</a:t>
                      </a:r>
                      <a:r>
                        <a:rPr lang="zh-CN" alt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福音</a:t>
                      </a:r>
                      <a:r>
                        <a:rPr lang="en-US" alt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补充福音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14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工作地点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 利 利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犹太和耶路撒冷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工作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 开 的 生 活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私下的生活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工作对像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注 重 群 众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注重个人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钥节</a:t>
                      </a:r>
                      <a:endParaRPr lang="en-US" sz="2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21:5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10:45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19:10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20:31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602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旧约预言</a:t>
                      </a:r>
                      <a:endParaRPr lang="en-US" sz="2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23:5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；亚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9:9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3:8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；赛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42:1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6:12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赛</a:t>
                      </a:r>
                      <a:r>
                        <a:rPr lang="en-US" alt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7:14</a:t>
                      </a:r>
                      <a:r>
                        <a:rPr 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；</a:t>
                      </a:r>
                      <a:r>
                        <a:rPr lang="en-US" altLang="zh-CN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9:6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647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9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四福音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111858"/>
              </p:ext>
            </p:extLst>
          </p:nvPr>
        </p:nvGraphicFramePr>
        <p:xfrm>
          <a:off x="533400" y="1302858"/>
          <a:ext cx="11125200" cy="5127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8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馬太福音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馬可福音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路加福音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約翰福音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72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基督是君王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基督是僕人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基督是人子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基都是神子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72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獅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牛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鷹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5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21:5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10:45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19:10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20:31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5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向猶太人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向羅馬人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</a:t>
                      </a:r>
                      <a:r>
                        <a:rPr lang="ja-JP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向普世人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670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0967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耶稣基督的家谱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4450"/>
            <a:ext cx="12192000" cy="55435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耶西生大卫王。大卫从乌利亚的妻子生所罗门．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3:31,32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拿单是大卫的儿子、大卫是耶西的儿子、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1:11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百姓被迁到巴比伦的时候、约西亚生耶哥尼雅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和他的弟兄。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雅各生约瑟、就是马利亚的丈夫．那称为基督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的耶稣、是从马利亚生的。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依人看来、他是约瑟的儿子、约瑟是希里的儿子、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这样、从亚伯拉罕到大卫、共有十四代．从大卫到迁至巴比伦的时候、也有十四代．从迁至巴比伦的时候到基督、又有十四代。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B468192-4F9E-4F06-AFB5-C94099A5B9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075520"/>
            <a:ext cx="12192000" cy="44067"/>
          </a:xfrm>
          <a:prstGeom prst="line">
            <a:avLst/>
          </a:prstGeom>
          <a:noFill/>
          <a:ln w="76200">
            <a:solidFill>
              <a:srgbClr val="00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1445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49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Group 2">
            <a:extLst>
              <a:ext uri="{FF2B5EF4-FFF2-40B4-BE49-F238E27FC236}">
                <a16:creationId xmlns:a16="http://schemas.microsoft.com/office/drawing/2014/main" id="{DA55D81C-E43E-42F8-B320-08D46BF55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652575"/>
              </p:ext>
            </p:extLst>
          </p:nvPr>
        </p:nvGraphicFramePr>
        <p:xfrm>
          <a:off x="1669312" y="304801"/>
          <a:ext cx="8846288" cy="4993640"/>
        </p:xfrm>
        <a:graphic>
          <a:graphicData uri="http://schemas.openxmlformats.org/drawingml/2006/table">
            <a:tbl>
              <a:tblPr/>
              <a:tblGrid>
                <a:gridCol w="574158">
                  <a:extLst>
                    <a:ext uri="{9D8B030D-6E8A-4147-A177-3AD203B41FA5}">
                      <a16:colId xmlns:a16="http://schemas.microsoft.com/office/drawing/2014/main" val="2289095636"/>
                    </a:ext>
                  </a:extLst>
                </a:gridCol>
                <a:gridCol w="255255">
                  <a:extLst>
                    <a:ext uri="{9D8B030D-6E8A-4147-A177-3AD203B41FA5}">
                      <a16:colId xmlns:a16="http://schemas.microsoft.com/office/drawing/2014/main" val="2382433798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1900406751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4157433936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1900894250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780918262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2074045906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3317398348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3954868189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3394816483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1428611624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2463579030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2386741407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2877811536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491531914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3975621348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2125643280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3398263634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2164851831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3609607801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1367595997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1249558015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485785618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1715868337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692362558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395284543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1516872384"/>
                    </a:ext>
                  </a:extLst>
                </a:gridCol>
                <a:gridCol w="296863">
                  <a:extLst>
                    <a:ext uri="{9D8B030D-6E8A-4147-A177-3AD203B41FA5}">
                      <a16:colId xmlns:a16="http://schemas.microsoft.com/office/drawing/2014/main" val="4235425164"/>
                    </a:ext>
                  </a:extLst>
                </a:gridCol>
                <a:gridCol w="296862">
                  <a:extLst>
                    <a:ext uri="{9D8B030D-6E8A-4147-A177-3AD203B41FA5}">
                      <a16:colId xmlns:a16="http://schemas.microsoft.com/office/drawing/2014/main" val="3873059958"/>
                    </a:ext>
                  </a:extLst>
                </a:gridCol>
              </a:tblGrid>
              <a:tr h="669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章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509848"/>
                  </a:ext>
                </a:extLst>
              </a:tr>
              <a:tr h="1073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马太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763794"/>
                  </a:ext>
                </a:extLst>
              </a:tr>
              <a:tr h="1073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马可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547666"/>
                  </a:ext>
                </a:extLst>
              </a:tr>
              <a:tr h="1073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路加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656975"/>
                  </a:ext>
                </a:extLst>
              </a:tr>
              <a:tr h="1073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约翰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67180"/>
                  </a:ext>
                </a:extLst>
              </a:tr>
            </a:tbl>
          </a:graphicData>
        </a:graphic>
      </p:graphicFrame>
      <p:sp>
        <p:nvSpPr>
          <p:cNvPr id="23736" name="Rectangle 184">
            <a:extLst>
              <a:ext uri="{FF2B5EF4-FFF2-40B4-BE49-F238E27FC236}">
                <a16:creationId xmlns:a16="http://schemas.microsoft.com/office/drawing/2014/main" id="{E01081F9-C0C1-4FEA-9024-68BE33CCB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38" y="981076"/>
            <a:ext cx="588962" cy="1071563"/>
          </a:xfrm>
          <a:prstGeom prst="rect">
            <a:avLst/>
          </a:prstGeom>
          <a:solidFill>
            <a:srgbClr val="BBE0E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37" name="Rectangle 185">
            <a:extLst>
              <a:ext uri="{FF2B5EF4-FFF2-40B4-BE49-F238E27FC236}">
                <a16:creationId xmlns:a16="http://schemas.microsoft.com/office/drawing/2014/main" id="{F4A64736-E24C-4E86-BF2F-EEA74798E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589" y="981076"/>
            <a:ext cx="434975" cy="1071563"/>
          </a:xfrm>
          <a:prstGeom prst="rect">
            <a:avLst/>
          </a:prstGeom>
          <a:solidFill>
            <a:srgbClr val="99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38" name="Rectangle 186">
            <a:extLst>
              <a:ext uri="{FF2B5EF4-FFF2-40B4-BE49-F238E27FC236}">
                <a16:creationId xmlns:a16="http://schemas.microsoft.com/office/drawing/2014/main" id="{AFCB3C6A-6CB8-4D12-82A5-A6704F22C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981076"/>
            <a:ext cx="2870200" cy="1071563"/>
          </a:xfrm>
          <a:prstGeom prst="rect">
            <a:avLst/>
          </a:prstGeom>
          <a:solidFill>
            <a:srgbClr val="FF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39" name="Rectangle 187">
            <a:extLst>
              <a:ext uri="{FF2B5EF4-FFF2-40B4-BE49-F238E27FC236}">
                <a16:creationId xmlns:a16="http://schemas.microsoft.com/office/drawing/2014/main" id="{49D7CCF2-4EAF-45E2-8082-862F39C8C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981076"/>
            <a:ext cx="1452563" cy="1071563"/>
          </a:xfrm>
          <a:prstGeom prst="rect">
            <a:avLst/>
          </a:prstGeom>
          <a:solidFill>
            <a:srgbClr val="FF993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40" name="Rectangle 188">
            <a:extLst>
              <a:ext uri="{FF2B5EF4-FFF2-40B4-BE49-F238E27FC236}">
                <a16:creationId xmlns:a16="http://schemas.microsoft.com/office/drawing/2014/main" id="{B3AAD276-C8C0-49A7-85D2-75717E072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4" y="981076"/>
            <a:ext cx="593725" cy="1071563"/>
          </a:xfrm>
          <a:prstGeom prst="rect">
            <a:avLst/>
          </a:prstGeom>
          <a:solidFill>
            <a:srgbClr val="808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41" name="Rectangle 189">
            <a:extLst>
              <a:ext uri="{FF2B5EF4-FFF2-40B4-BE49-F238E27FC236}">
                <a16:creationId xmlns:a16="http://schemas.microsoft.com/office/drawing/2014/main" id="{00A5F200-B20B-4484-BDF0-6AB40B775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981076"/>
            <a:ext cx="2362200" cy="1071563"/>
          </a:xfrm>
          <a:prstGeom prst="rect">
            <a:avLst/>
          </a:prstGeom>
          <a:solidFill>
            <a:srgbClr val="FF6699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758" name="Rectangle 206">
            <a:extLst>
              <a:ext uri="{FF2B5EF4-FFF2-40B4-BE49-F238E27FC236}">
                <a16:creationId xmlns:a16="http://schemas.microsoft.com/office/drawing/2014/main" id="{91068262-5E9A-4B5F-930B-D58349680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400" y="5594350"/>
            <a:ext cx="533400" cy="242888"/>
          </a:xfrm>
          <a:prstGeom prst="rect">
            <a:avLst/>
          </a:prstGeom>
          <a:solidFill>
            <a:srgbClr val="BBE0E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59" name="Rectangle 207">
            <a:extLst>
              <a:ext uri="{FF2B5EF4-FFF2-40B4-BE49-F238E27FC236}">
                <a16:creationId xmlns:a16="http://schemas.microsoft.com/office/drawing/2014/main" id="{AEFE920F-7D4B-4778-9FA0-CFFEFD88C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450" y="5594350"/>
            <a:ext cx="533400" cy="242888"/>
          </a:xfrm>
          <a:prstGeom prst="rect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60" name="Rectangle 208">
            <a:extLst>
              <a:ext uri="{FF2B5EF4-FFF2-40B4-BE49-F238E27FC236}">
                <a16:creationId xmlns:a16="http://schemas.microsoft.com/office/drawing/2014/main" id="{B04FCA5C-D58A-466A-97E7-8AB0CEF25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594350"/>
            <a:ext cx="533400" cy="242888"/>
          </a:xfrm>
          <a:prstGeom prst="rect">
            <a:avLst/>
          </a:prstGeom>
          <a:solidFill>
            <a:srgbClr val="FF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61" name="Rectangle 209">
            <a:extLst>
              <a:ext uri="{FF2B5EF4-FFF2-40B4-BE49-F238E27FC236}">
                <a16:creationId xmlns:a16="http://schemas.microsoft.com/office/drawing/2014/main" id="{3D24FF13-A710-4E4A-A13C-6D8696A38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594350"/>
            <a:ext cx="533400" cy="242888"/>
          </a:xfrm>
          <a:prstGeom prst="rect">
            <a:avLst/>
          </a:prstGeom>
          <a:solidFill>
            <a:srgbClr val="FF993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62" name="Rectangle 210">
            <a:extLst>
              <a:ext uri="{FF2B5EF4-FFF2-40B4-BE49-F238E27FC236}">
                <a16:creationId xmlns:a16="http://schemas.microsoft.com/office/drawing/2014/main" id="{6BA019B3-4AFB-4E7E-AF2E-138395515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594350"/>
            <a:ext cx="533400" cy="242888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63" name="Rectangle 211">
            <a:extLst>
              <a:ext uri="{FF2B5EF4-FFF2-40B4-BE49-F238E27FC236}">
                <a16:creationId xmlns:a16="http://schemas.microsoft.com/office/drawing/2014/main" id="{8D38CB30-3ED5-465F-8AA4-9095183AA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5594350"/>
            <a:ext cx="533400" cy="242888"/>
          </a:xfrm>
          <a:prstGeom prst="rect">
            <a:avLst/>
          </a:prstGeom>
          <a:solidFill>
            <a:srgbClr val="FF6699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64" name="Text Box 212">
            <a:extLst>
              <a:ext uri="{FF2B5EF4-FFF2-40B4-BE49-F238E27FC236}">
                <a16:creationId xmlns:a16="http://schemas.microsoft.com/office/drawing/2014/main" id="{62BE0A8D-4620-4659-853B-1FF977E6A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850" y="5532438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第一年</a:t>
            </a:r>
          </a:p>
        </p:txBody>
      </p:sp>
      <p:sp>
        <p:nvSpPr>
          <p:cNvPr id="23765" name="Text Box 213">
            <a:extLst>
              <a:ext uri="{FF2B5EF4-FFF2-40B4-BE49-F238E27FC236}">
                <a16:creationId xmlns:a16="http://schemas.microsoft.com/office/drawing/2014/main" id="{DB747602-152C-4A45-8AB6-6E43836D6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532438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第二年</a:t>
            </a:r>
          </a:p>
        </p:txBody>
      </p:sp>
      <p:sp>
        <p:nvSpPr>
          <p:cNvPr id="23766" name="Text Box 214">
            <a:extLst>
              <a:ext uri="{FF2B5EF4-FFF2-40B4-BE49-F238E27FC236}">
                <a16:creationId xmlns:a16="http://schemas.microsoft.com/office/drawing/2014/main" id="{7DB22B1E-BF1B-4CE8-9EDC-3058724B1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532438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第三年</a:t>
            </a:r>
          </a:p>
        </p:txBody>
      </p:sp>
      <p:sp>
        <p:nvSpPr>
          <p:cNvPr id="23767" name="Text Box 215">
            <a:extLst>
              <a:ext uri="{FF2B5EF4-FFF2-40B4-BE49-F238E27FC236}">
                <a16:creationId xmlns:a16="http://schemas.microsoft.com/office/drawing/2014/main" id="{DDA04FAE-02F3-426F-962B-1182DAE97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5532438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最后半年</a:t>
            </a:r>
          </a:p>
        </p:txBody>
      </p:sp>
      <p:sp>
        <p:nvSpPr>
          <p:cNvPr id="23768" name="Text Box 216">
            <a:extLst>
              <a:ext uri="{FF2B5EF4-FFF2-40B4-BE49-F238E27FC236}">
                <a16:creationId xmlns:a16="http://schemas.microsoft.com/office/drawing/2014/main" id="{DD754047-041E-4BB0-9484-3704103ED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4051" y="5334001"/>
            <a:ext cx="902811" cy="59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最后一周</a:t>
            </a:r>
          </a:p>
          <a:p>
            <a:pPr>
              <a:lnSpc>
                <a:spcPct val="125000"/>
              </a:lnSpc>
            </a:pPr>
            <a:r>
              <a:rPr kumimoji="1" lang="en-US" altLang="zh-TW" sz="1400">
                <a:latin typeface="SimHei" panose="02010609060101010101" pitchFamily="49" charset="-122"/>
                <a:ea typeface="SimHei" panose="02010609060101010101" pitchFamily="49" charset="-122"/>
              </a:rPr>
              <a:t>+ </a:t>
            </a:r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复活后</a:t>
            </a:r>
          </a:p>
        </p:txBody>
      </p:sp>
      <p:sp>
        <p:nvSpPr>
          <p:cNvPr id="23769" name="Text Box 217">
            <a:extLst>
              <a:ext uri="{FF2B5EF4-FFF2-40B4-BE49-F238E27FC236}">
                <a16:creationId xmlns:a16="http://schemas.microsoft.com/office/drawing/2014/main" id="{F4E50DCF-2F50-4C8E-8BEA-2B2506586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5532438"/>
            <a:ext cx="1073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latin typeface="SimHei" panose="02010609060101010101" pitchFamily="49" charset="-122"/>
                <a:ea typeface="SimHei" panose="02010609060101010101" pitchFamily="49" charset="-122"/>
              </a:rPr>
              <a:t>出生与童年</a:t>
            </a:r>
          </a:p>
        </p:txBody>
      </p:sp>
      <p:sp>
        <p:nvSpPr>
          <p:cNvPr id="23783" name="Freeform 231">
            <a:extLst>
              <a:ext uri="{FF2B5EF4-FFF2-40B4-BE49-F238E27FC236}">
                <a16:creationId xmlns:a16="http://schemas.microsoft.com/office/drawing/2014/main" id="{4DD591A7-A0C2-4334-8AEE-35FCA490F0EA}"/>
              </a:ext>
            </a:extLst>
          </p:cNvPr>
          <p:cNvSpPr>
            <a:spLocks/>
          </p:cNvSpPr>
          <p:nvPr/>
        </p:nvSpPr>
        <p:spPr bwMode="auto">
          <a:xfrm>
            <a:off x="1669312" y="6070385"/>
            <a:ext cx="228600" cy="304800"/>
          </a:xfrm>
          <a:custGeom>
            <a:avLst/>
            <a:gdLst>
              <a:gd name="T0" fmla="*/ 96 w 192"/>
              <a:gd name="T1" fmla="*/ 0 h 240"/>
              <a:gd name="T2" fmla="*/ 0 w 192"/>
              <a:gd name="T3" fmla="*/ 240 h 240"/>
              <a:gd name="T4" fmla="*/ 192 w 192"/>
              <a:gd name="T5" fmla="*/ 240 h 240"/>
              <a:gd name="T6" fmla="*/ 96 w 192"/>
              <a:gd name="T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240">
                <a:moveTo>
                  <a:pt x="96" y="0"/>
                </a:moveTo>
                <a:lnTo>
                  <a:pt x="0" y="240"/>
                </a:lnTo>
                <a:lnTo>
                  <a:pt x="192" y="240"/>
                </a:lnTo>
                <a:lnTo>
                  <a:pt x="96" y="0"/>
                </a:lnTo>
                <a:close/>
              </a:path>
            </a:pathLst>
          </a:cu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23784" name="Text Box 232">
            <a:extLst>
              <a:ext uri="{FF2B5EF4-FFF2-40B4-BE49-F238E27FC236}">
                <a16:creationId xmlns:a16="http://schemas.microsoft.com/office/drawing/2014/main" id="{28A9BE9B-7708-42F9-9FF2-48DAA7DDA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653" y="6086031"/>
            <a:ext cx="39036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b="1" dirty="0">
                <a:ea typeface="SimHei" panose="02010609060101010101" pitchFamily="49" charset="-122"/>
              </a:rPr>
              <a:t>彼得在该撒利亚腓立比认耶稣为基督</a:t>
            </a:r>
            <a:endParaRPr kumimoji="1" lang="zh-TW" altLang="en-US" b="1" dirty="0">
              <a:ea typeface="SimHei" panose="02010609060101010101" pitchFamily="49" charset="-122"/>
            </a:endParaRPr>
          </a:p>
        </p:txBody>
      </p:sp>
      <p:sp>
        <p:nvSpPr>
          <p:cNvPr id="23785" name="Rectangle 233">
            <a:extLst>
              <a:ext uri="{FF2B5EF4-FFF2-40B4-BE49-F238E27FC236}">
                <a16:creationId xmlns:a16="http://schemas.microsoft.com/office/drawing/2014/main" id="{4C7532CE-501C-4A3A-AFA1-479A0ECF0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650" y="6170406"/>
            <a:ext cx="8050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TW" sz="1600" b="1">
                <a:solidFill>
                  <a:srgbClr val="A50021"/>
                </a:solidFill>
                <a:ea typeface="SimHei" panose="02010609060101010101" pitchFamily="49" charset="-122"/>
              </a:rPr>
              <a:t>●●●</a:t>
            </a:r>
          </a:p>
        </p:txBody>
      </p:sp>
      <p:sp>
        <p:nvSpPr>
          <p:cNvPr id="23786" name="Text Box 234">
            <a:extLst>
              <a:ext uri="{FF2B5EF4-FFF2-40B4-BE49-F238E27FC236}">
                <a16:creationId xmlns:a16="http://schemas.microsoft.com/office/drawing/2014/main" id="{EEA3275E-14FE-45E0-BC33-80F123E36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274" y="6139628"/>
            <a:ext cx="11144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b="1" dirty="0">
                <a:ea typeface="SimHei" panose="02010609060101010101" pitchFamily="49" charset="-122"/>
              </a:rPr>
              <a:t>约但河外</a:t>
            </a:r>
          </a:p>
        </p:txBody>
      </p:sp>
      <p:sp>
        <p:nvSpPr>
          <p:cNvPr id="23787" name="Text Box 235">
            <a:extLst>
              <a:ext uri="{FF2B5EF4-FFF2-40B4-BE49-F238E27FC236}">
                <a16:creationId xmlns:a16="http://schemas.microsoft.com/office/drawing/2014/main" id="{F77C13C1-2489-4F1B-B7F3-85B8C1E96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0186" y="6170406"/>
            <a:ext cx="8980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600" b="1" dirty="0">
                <a:solidFill>
                  <a:schemeClr val="accent2"/>
                </a:solidFill>
                <a:ea typeface="SimHei" panose="02010609060101010101" pitchFamily="49" charset="-122"/>
              </a:rPr>
              <a:t>★ ★ ★</a:t>
            </a:r>
          </a:p>
        </p:txBody>
      </p:sp>
      <p:sp>
        <p:nvSpPr>
          <p:cNvPr id="23788" name="Text Box 236">
            <a:extLst>
              <a:ext uri="{FF2B5EF4-FFF2-40B4-BE49-F238E27FC236}">
                <a16:creationId xmlns:a16="http://schemas.microsoft.com/office/drawing/2014/main" id="{2FACC341-F83C-413B-854F-1A949A7A4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122" y="6139628"/>
            <a:ext cx="11144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b="1" dirty="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23791" name="Rectangle 239">
            <a:extLst>
              <a:ext uri="{FF2B5EF4-FFF2-40B4-BE49-F238E27FC236}">
                <a16:creationId xmlns:a16="http://schemas.microsoft.com/office/drawing/2014/main" id="{4393AEFE-D920-4E4B-B91A-EEE125D37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38" y="2052638"/>
            <a:ext cx="88900" cy="1071562"/>
          </a:xfrm>
          <a:prstGeom prst="rect">
            <a:avLst/>
          </a:prstGeom>
          <a:solidFill>
            <a:srgbClr val="99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2" name="Rectangle 240">
            <a:extLst>
              <a:ext uri="{FF2B5EF4-FFF2-40B4-BE49-F238E27FC236}">
                <a16:creationId xmlns:a16="http://schemas.microsoft.com/office/drawing/2014/main" id="{C2E36BA8-547F-4310-A706-C39876CE2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526" y="2052638"/>
            <a:ext cx="771525" cy="1071562"/>
          </a:xfrm>
          <a:prstGeom prst="rect">
            <a:avLst/>
          </a:prstGeom>
          <a:solidFill>
            <a:srgbClr val="FF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3" name="Rectangle 241">
            <a:extLst>
              <a:ext uri="{FF2B5EF4-FFF2-40B4-BE49-F238E27FC236}">
                <a16:creationId xmlns:a16="http://schemas.microsoft.com/office/drawing/2014/main" id="{857AFC58-3F08-4EB9-B112-826BE6790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288" y="2052638"/>
            <a:ext cx="1809750" cy="1071562"/>
          </a:xfrm>
          <a:prstGeom prst="rect">
            <a:avLst/>
          </a:prstGeom>
          <a:solidFill>
            <a:srgbClr val="FF993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4" name="Rectangle 242">
            <a:extLst>
              <a:ext uri="{FF2B5EF4-FFF2-40B4-BE49-F238E27FC236}">
                <a16:creationId xmlns:a16="http://schemas.microsoft.com/office/drawing/2014/main" id="{0A85E8E5-AD26-448E-9192-22A70CAF7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2052638"/>
            <a:ext cx="304800" cy="1071562"/>
          </a:xfrm>
          <a:prstGeom prst="rect">
            <a:avLst/>
          </a:prstGeom>
          <a:solidFill>
            <a:srgbClr val="808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5" name="Rectangle 243">
            <a:extLst>
              <a:ext uri="{FF2B5EF4-FFF2-40B4-BE49-F238E27FC236}">
                <a16:creationId xmlns:a16="http://schemas.microsoft.com/office/drawing/2014/main" id="{996B4F5F-6D6D-45FA-9A22-454B218DA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6838" y="2052638"/>
            <a:ext cx="1776412" cy="1071562"/>
          </a:xfrm>
          <a:prstGeom prst="rect">
            <a:avLst/>
          </a:prstGeom>
          <a:solidFill>
            <a:srgbClr val="FF6699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6" name="Rectangle 244">
            <a:extLst>
              <a:ext uri="{FF2B5EF4-FFF2-40B4-BE49-F238E27FC236}">
                <a16:creationId xmlns:a16="http://schemas.microsoft.com/office/drawing/2014/main" id="{AAEA398C-2990-4D8E-AF50-B05824849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39" y="3124201"/>
            <a:ext cx="593725" cy="1071563"/>
          </a:xfrm>
          <a:prstGeom prst="rect">
            <a:avLst/>
          </a:prstGeom>
          <a:solidFill>
            <a:srgbClr val="BBE0E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7" name="Rectangle 245">
            <a:extLst>
              <a:ext uri="{FF2B5EF4-FFF2-40B4-BE49-F238E27FC236}">
                <a16:creationId xmlns:a16="http://schemas.microsoft.com/office/drawing/2014/main" id="{BA52A40E-E009-4B05-85FE-5CCC1AEDD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4" y="3124201"/>
            <a:ext cx="396875" cy="1071563"/>
          </a:xfrm>
          <a:prstGeom prst="rect">
            <a:avLst/>
          </a:prstGeom>
          <a:solidFill>
            <a:srgbClr val="99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8" name="Rectangle 246">
            <a:extLst>
              <a:ext uri="{FF2B5EF4-FFF2-40B4-BE49-F238E27FC236}">
                <a16:creationId xmlns:a16="http://schemas.microsoft.com/office/drawing/2014/main" id="{ACABA108-05B3-4D9A-9A53-020535734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5638" y="3124201"/>
            <a:ext cx="1427162" cy="1071563"/>
          </a:xfrm>
          <a:prstGeom prst="rect">
            <a:avLst/>
          </a:prstGeom>
          <a:solidFill>
            <a:srgbClr val="FF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99" name="Rectangle 247">
            <a:extLst>
              <a:ext uri="{FF2B5EF4-FFF2-40B4-BE49-F238E27FC236}">
                <a16:creationId xmlns:a16="http://schemas.microsoft.com/office/drawing/2014/main" id="{EDDCCBAA-8AA3-48AE-9007-91ED29833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39" y="3124201"/>
            <a:ext cx="250825" cy="1071563"/>
          </a:xfrm>
          <a:prstGeom prst="rect">
            <a:avLst/>
          </a:prstGeom>
          <a:solidFill>
            <a:srgbClr val="FF993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0" name="Rectangle 248">
            <a:extLst>
              <a:ext uri="{FF2B5EF4-FFF2-40B4-BE49-F238E27FC236}">
                <a16:creationId xmlns:a16="http://schemas.microsoft.com/office/drawing/2014/main" id="{B3D62515-FE6E-498C-B49E-086BCDE87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276" y="3124201"/>
            <a:ext cx="2828925" cy="1071563"/>
          </a:xfrm>
          <a:prstGeom prst="rect">
            <a:avLst/>
          </a:prstGeom>
          <a:solidFill>
            <a:srgbClr val="808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1" name="Rectangle 249">
            <a:extLst>
              <a:ext uri="{FF2B5EF4-FFF2-40B4-BE49-F238E27FC236}">
                <a16:creationId xmlns:a16="http://schemas.microsoft.com/office/drawing/2014/main" id="{6FB98AF4-5227-4764-AFA5-34356C053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9" y="3124201"/>
            <a:ext cx="1635125" cy="1071563"/>
          </a:xfrm>
          <a:prstGeom prst="rect">
            <a:avLst/>
          </a:prstGeom>
          <a:solidFill>
            <a:srgbClr val="FF6699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2" name="Rectangle 250">
            <a:extLst>
              <a:ext uri="{FF2B5EF4-FFF2-40B4-BE49-F238E27FC236}">
                <a16:creationId xmlns:a16="http://schemas.microsoft.com/office/drawing/2014/main" id="{6CEC816F-FB5E-4A65-878E-EC6BD0A2B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39" y="4195764"/>
            <a:ext cx="1081087" cy="1062037"/>
          </a:xfrm>
          <a:prstGeom prst="rect">
            <a:avLst/>
          </a:prstGeom>
          <a:solidFill>
            <a:srgbClr val="99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3" name="Rectangle 251">
            <a:extLst>
              <a:ext uri="{FF2B5EF4-FFF2-40B4-BE49-F238E27FC236}">
                <a16:creationId xmlns:a16="http://schemas.microsoft.com/office/drawing/2014/main" id="{1DD01443-4232-445B-871D-16EFFBC8C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363" y="4195764"/>
            <a:ext cx="406400" cy="1062037"/>
          </a:xfrm>
          <a:prstGeom prst="rect">
            <a:avLst/>
          </a:prstGeom>
          <a:solidFill>
            <a:srgbClr val="FFCC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4" name="Rectangle 252">
            <a:extLst>
              <a:ext uri="{FF2B5EF4-FFF2-40B4-BE49-F238E27FC236}">
                <a16:creationId xmlns:a16="http://schemas.microsoft.com/office/drawing/2014/main" id="{BC91E9B0-B393-4482-8FA5-D134E944B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763" y="4195764"/>
            <a:ext cx="1484312" cy="1062037"/>
          </a:xfrm>
          <a:prstGeom prst="rect">
            <a:avLst/>
          </a:prstGeom>
          <a:solidFill>
            <a:srgbClr val="FF9933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5" name="Rectangle 253">
            <a:extLst>
              <a:ext uri="{FF2B5EF4-FFF2-40B4-BE49-F238E27FC236}">
                <a16:creationId xmlns:a16="http://schemas.microsoft.com/office/drawing/2014/main" id="{BAFDEC5B-6DCB-40EB-A186-4EAFFEADC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4195764"/>
            <a:ext cx="344488" cy="1062037"/>
          </a:xfrm>
          <a:prstGeom prst="rect">
            <a:avLst/>
          </a:prstGeom>
          <a:solidFill>
            <a:srgbClr val="808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6" name="Rectangle 254">
            <a:extLst>
              <a:ext uri="{FF2B5EF4-FFF2-40B4-BE49-F238E27FC236}">
                <a16:creationId xmlns:a16="http://schemas.microsoft.com/office/drawing/2014/main" id="{B4A16D03-6725-4C20-9AFF-1779B5F99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1800" y="4195764"/>
            <a:ext cx="2927350" cy="1062037"/>
          </a:xfrm>
          <a:prstGeom prst="rect">
            <a:avLst/>
          </a:prstGeom>
          <a:solidFill>
            <a:srgbClr val="FF6699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07" name="Text Box 255">
            <a:extLst>
              <a:ext uri="{FF2B5EF4-FFF2-40B4-BE49-F238E27FC236}">
                <a16:creationId xmlns:a16="http://schemas.microsoft.com/office/drawing/2014/main" id="{19FE415B-64E0-46D4-9DDB-1CCB50FDF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1782764"/>
            <a:ext cx="24844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 ★ ★ ★ ★ ★ ★ ★ ★ ★ ★ ★</a:t>
            </a:r>
          </a:p>
        </p:txBody>
      </p:sp>
      <p:sp>
        <p:nvSpPr>
          <p:cNvPr id="23808" name="Text Box 256">
            <a:extLst>
              <a:ext uri="{FF2B5EF4-FFF2-40B4-BE49-F238E27FC236}">
                <a16:creationId xmlns:a16="http://schemas.microsoft.com/office/drawing/2014/main" id="{16DCA62B-8188-4857-ADCF-328F8DEDF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849564"/>
            <a:ext cx="1746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 ★ ★ ★ ★  ★ ★ ★</a:t>
            </a:r>
          </a:p>
        </p:txBody>
      </p:sp>
      <p:sp>
        <p:nvSpPr>
          <p:cNvPr id="23809" name="Text Box 257">
            <a:extLst>
              <a:ext uri="{FF2B5EF4-FFF2-40B4-BE49-F238E27FC236}">
                <a16:creationId xmlns:a16="http://schemas.microsoft.com/office/drawing/2014/main" id="{97B0C76F-8609-41EB-BF4F-7F984B504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1" y="3916364"/>
            <a:ext cx="1508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 ★ ★ ★ ★ ★ ★</a:t>
            </a:r>
          </a:p>
        </p:txBody>
      </p:sp>
      <p:sp>
        <p:nvSpPr>
          <p:cNvPr id="23810" name="Text Box 258">
            <a:extLst>
              <a:ext uri="{FF2B5EF4-FFF2-40B4-BE49-F238E27FC236}">
                <a16:creationId xmlns:a16="http://schemas.microsoft.com/office/drawing/2014/main" id="{BB0E128D-810A-4179-A75F-985007A8A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1" y="4891088"/>
            <a:ext cx="2786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 ★ ★ ★ ★ ★ ★ ★ ★ ★ ★  ★ ★</a:t>
            </a:r>
            <a:r>
              <a:rPr kumimoji="1" lang="en-US" altLang="zh-TW">
                <a:ea typeface="新細明體" panose="02020500000000000000" pitchFamily="18" charset="-120"/>
              </a:rPr>
              <a:t> </a:t>
            </a:r>
          </a:p>
        </p:txBody>
      </p:sp>
      <p:sp>
        <p:nvSpPr>
          <p:cNvPr id="23811" name="Text Box 259">
            <a:extLst>
              <a:ext uri="{FF2B5EF4-FFF2-40B4-BE49-F238E27FC236}">
                <a16:creationId xmlns:a16="http://schemas.microsoft.com/office/drawing/2014/main" id="{D2B14425-AD9A-4C6C-9899-68915A195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1" y="4983164"/>
            <a:ext cx="1355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 ★ ★ ★ ★  ★</a:t>
            </a:r>
          </a:p>
        </p:txBody>
      </p:sp>
      <p:sp>
        <p:nvSpPr>
          <p:cNvPr id="23812" name="Text Box 260">
            <a:extLst>
              <a:ext uri="{FF2B5EF4-FFF2-40B4-BE49-F238E27FC236}">
                <a16:creationId xmlns:a16="http://schemas.microsoft.com/office/drawing/2014/main" id="{2DEC7078-17BA-4CBA-8A4E-96A8F8C79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1" y="4983164"/>
            <a:ext cx="5318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 ★</a:t>
            </a:r>
          </a:p>
        </p:txBody>
      </p:sp>
      <p:sp>
        <p:nvSpPr>
          <p:cNvPr id="23813" name="Text Box 261">
            <a:extLst>
              <a:ext uri="{FF2B5EF4-FFF2-40B4-BE49-F238E27FC236}">
                <a16:creationId xmlns:a16="http://schemas.microsoft.com/office/drawing/2014/main" id="{29ECD44B-FFC8-40C7-8883-4AA2BA2A7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0" y="4986339"/>
            <a:ext cx="33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</a:t>
            </a:r>
          </a:p>
        </p:txBody>
      </p:sp>
      <p:sp>
        <p:nvSpPr>
          <p:cNvPr id="23814" name="Text Box 262">
            <a:extLst>
              <a:ext uri="{FF2B5EF4-FFF2-40B4-BE49-F238E27FC236}">
                <a16:creationId xmlns:a16="http://schemas.microsoft.com/office/drawing/2014/main" id="{4FD23EC1-C0C3-422C-8AAD-05D85D342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2850" y="3916364"/>
            <a:ext cx="33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1200">
                <a:solidFill>
                  <a:schemeClr val="accent2"/>
                </a:solidFill>
                <a:ea typeface="新細明體" panose="02020500000000000000" pitchFamily="18" charset="-120"/>
              </a:rPr>
              <a:t>★</a:t>
            </a:r>
          </a:p>
        </p:txBody>
      </p:sp>
      <p:sp>
        <p:nvSpPr>
          <p:cNvPr id="23815" name="Rectangle 263">
            <a:extLst>
              <a:ext uri="{FF2B5EF4-FFF2-40B4-BE49-F238E27FC236}">
                <a16:creationId xmlns:a16="http://schemas.microsoft.com/office/drawing/2014/main" id="{2229206D-A220-4893-BE73-9354D879B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2050" y="1782764"/>
            <a:ext cx="641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TW" sz="1200">
                <a:solidFill>
                  <a:srgbClr val="A50021"/>
                </a:solidFill>
                <a:ea typeface="新細明體" panose="02020500000000000000" pitchFamily="18" charset="-120"/>
              </a:rPr>
              <a:t>●●●</a:t>
            </a:r>
          </a:p>
        </p:txBody>
      </p:sp>
      <p:sp>
        <p:nvSpPr>
          <p:cNvPr id="23816" name="Rectangle 264">
            <a:extLst>
              <a:ext uri="{FF2B5EF4-FFF2-40B4-BE49-F238E27FC236}">
                <a16:creationId xmlns:a16="http://schemas.microsoft.com/office/drawing/2014/main" id="{C41AE867-C336-4ED8-9739-367EF1A7F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916364"/>
            <a:ext cx="2470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TW" sz="1200">
                <a:solidFill>
                  <a:srgbClr val="A50021"/>
                </a:solidFill>
                <a:ea typeface="新細明體" panose="02020500000000000000" pitchFamily="18" charset="-120"/>
              </a:rPr>
              <a:t>●●●●●●●●●●●●●●●</a:t>
            </a:r>
          </a:p>
        </p:txBody>
      </p:sp>
      <p:sp>
        <p:nvSpPr>
          <p:cNvPr id="23817" name="Rectangle 265">
            <a:extLst>
              <a:ext uri="{FF2B5EF4-FFF2-40B4-BE49-F238E27FC236}">
                <a16:creationId xmlns:a16="http://schemas.microsoft.com/office/drawing/2014/main" id="{AF91E061-0192-4D27-BFAE-DB730E937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849564"/>
            <a:ext cx="33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TW" sz="1200">
                <a:solidFill>
                  <a:srgbClr val="A50021"/>
                </a:solidFill>
                <a:ea typeface="新細明體" panose="02020500000000000000" pitchFamily="18" charset="-120"/>
              </a:rPr>
              <a:t>●</a:t>
            </a:r>
          </a:p>
        </p:txBody>
      </p:sp>
      <p:sp>
        <p:nvSpPr>
          <p:cNvPr id="23818" name="Freeform 266">
            <a:extLst>
              <a:ext uri="{FF2B5EF4-FFF2-40B4-BE49-F238E27FC236}">
                <a16:creationId xmlns:a16="http://schemas.microsoft.com/office/drawing/2014/main" id="{284D0821-16FA-4D2A-882F-650A06943651}"/>
              </a:ext>
            </a:extLst>
          </p:cNvPr>
          <p:cNvSpPr>
            <a:spLocks/>
          </p:cNvSpPr>
          <p:nvPr/>
        </p:nvSpPr>
        <p:spPr bwMode="auto">
          <a:xfrm>
            <a:off x="6705600" y="1676400"/>
            <a:ext cx="228600" cy="304800"/>
          </a:xfrm>
          <a:custGeom>
            <a:avLst/>
            <a:gdLst>
              <a:gd name="T0" fmla="*/ 96 w 192"/>
              <a:gd name="T1" fmla="*/ 0 h 240"/>
              <a:gd name="T2" fmla="*/ 0 w 192"/>
              <a:gd name="T3" fmla="*/ 240 h 240"/>
              <a:gd name="T4" fmla="*/ 192 w 192"/>
              <a:gd name="T5" fmla="*/ 240 h 240"/>
              <a:gd name="T6" fmla="*/ 96 w 192"/>
              <a:gd name="T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240">
                <a:moveTo>
                  <a:pt x="96" y="0"/>
                </a:moveTo>
                <a:lnTo>
                  <a:pt x="0" y="240"/>
                </a:lnTo>
                <a:lnTo>
                  <a:pt x="192" y="240"/>
                </a:lnTo>
                <a:lnTo>
                  <a:pt x="96" y="0"/>
                </a:lnTo>
                <a:close/>
              </a:path>
            </a:pathLst>
          </a:cu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819" name="Freeform 267">
            <a:extLst>
              <a:ext uri="{FF2B5EF4-FFF2-40B4-BE49-F238E27FC236}">
                <a16:creationId xmlns:a16="http://schemas.microsoft.com/office/drawing/2014/main" id="{ACF2DEF8-1E45-4106-8D01-7696080D7F7C}"/>
              </a:ext>
            </a:extLst>
          </p:cNvPr>
          <p:cNvSpPr>
            <a:spLocks/>
          </p:cNvSpPr>
          <p:nvPr/>
        </p:nvSpPr>
        <p:spPr bwMode="auto">
          <a:xfrm>
            <a:off x="4343400" y="2743200"/>
            <a:ext cx="228600" cy="304800"/>
          </a:xfrm>
          <a:custGeom>
            <a:avLst/>
            <a:gdLst>
              <a:gd name="T0" fmla="*/ 96 w 192"/>
              <a:gd name="T1" fmla="*/ 0 h 240"/>
              <a:gd name="T2" fmla="*/ 0 w 192"/>
              <a:gd name="T3" fmla="*/ 240 h 240"/>
              <a:gd name="T4" fmla="*/ 192 w 192"/>
              <a:gd name="T5" fmla="*/ 240 h 240"/>
              <a:gd name="T6" fmla="*/ 96 w 192"/>
              <a:gd name="T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240">
                <a:moveTo>
                  <a:pt x="96" y="0"/>
                </a:moveTo>
                <a:lnTo>
                  <a:pt x="0" y="240"/>
                </a:lnTo>
                <a:lnTo>
                  <a:pt x="192" y="240"/>
                </a:lnTo>
                <a:lnTo>
                  <a:pt x="96" y="0"/>
                </a:lnTo>
                <a:close/>
              </a:path>
            </a:pathLst>
          </a:cu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821" name="Freeform 269">
            <a:extLst>
              <a:ext uri="{FF2B5EF4-FFF2-40B4-BE49-F238E27FC236}">
                <a16:creationId xmlns:a16="http://schemas.microsoft.com/office/drawing/2014/main" id="{E6C56DEA-49AF-4FED-B973-AE78D886DAB5}"/>
              </a:ext>
            </a:extLst>
          </p:cNvPr>
          <p:cNvSpPr>
            <a:spLocks/>
          </p:cNvSpPr>
          <p:nvPr/>
        </p:nvSpPr>
        <p:spPr bwMode="auto">
          <a:xfrm>
            <a:off x="4629150" y="3810000"/>
            <a:ext cx="228600" cy="304800"/>
          </a:xfrm>
          <a:custGeom>
            <a:avLst/>
            <a:gdLst>
              <a:gd name="T0" fmla="*/ 96 w 192"/>
              <a:gd name="T1" fmla="*/ 0 h 240"/>
              <a:gd name="T2" fmla="*/ 0 w 192"/>
              <a:gd name="T3" fmla="*/ 240 h 240"/>
              <a:gd name="T4" fmla="*/ 192 w 192"/>
              <a:gd name="T5" fmla="*/ 240 h 240"/>
              <a:gd name="T6" fmla="*/ 96 w 192"/>
              <a:gd name="T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240">
                <a:moveTo>
                  <a:pt x="96" y="0"/>
                </a:moveTo>
                <a:lnTo>
                  <a:pt x="0" y="240"/>
                </a:lnTo>
                <a:lnTo>
                  <a:pt x="192" y="240"/>
                </a:lnTo>
                <a:lnTo>
                  <a:pt x="96" y="0"/>
                </a:lnTo>
                <a:close/>
              </a:path>
            </a:pathLst>
          </a:cu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" y="-57148"/>
            <a:ext cx="10515600" cy="119062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基督论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" y="1333500"/>
            <a:ext cx="12039600" cy="53721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先知－－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耶稣的工作与旧约先知一致，他是神的代言人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（来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1:1-2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是旧约应许之先知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（申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18:18-19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先知之工作是宣告真理（天国的福音 ，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4:23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），责备罪恶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5:20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23:13-36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劝人归正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4:17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当人不肯听从时，便预言将来要发生的事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23:37-24:31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君王－－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耶稣另一面是君王的身份，这身份源自神应许给大卫之约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（撒下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7:16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加百列给马利亚之宣布也证明此点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（路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1:32-33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在主的言（登山宝训 ）和行（治愈聋哑之神迹，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赛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35:5-6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等，都指出耶稣为王之身份。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祭司－－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耶稣第三身份是为祭司。先知乃神之代言人，祭司乃是人之代言人，把人之需要带到神的面前。祭司需要代人向神求赦罪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（来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5:1-2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8:1-3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耶稣在十字架满足神一切公义的要求。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神的儿子－－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在约翰福音内这主题最明显，约翰所拣选之八大神迹都是引证此点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20:30-31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全书之钥节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也说明这主题</a:t>
            </a: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" y="100875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25" y="120967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065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" y="-102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救恩论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23193"/>
            <a:ext cx="12144375" cy="4972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救恩的需要－－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人本性是有罪的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12:34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服在神审判底下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3:10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需要救赎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zh-CN" altLang="en-US" b="1" dirty="0"/>
              <a:t> 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 </a:t>
            </a:r>
            <a:r>
              <a:rPr lang="en-US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3:16-18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救主的代死－－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基督的死是赎罪的途径，那是自愿代赎的死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20:28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那是代罪的死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26:28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救恩的获得－－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救恩是需要信心接受的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（路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6:9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等；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约翰福音的钥字是 信 ），是关乎万民的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（路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2:10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是白白的。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33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842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天使论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50"/>
            <a:ext cx="12192000" cy="51863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撒但－－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耶稣承认撒但真实的存在（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4:10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），不是新神学派认为那是犹太遗传之余毒 。撒但是有位格的（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4:6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13:39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25:41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22:31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），是现今世界之首领（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4:8-10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12:26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，这点在约翰福音及书信有详论），他的目的主清楚了然（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），他将来的审判是确定的</a:t>
            </a:r>
            <a:r>
              <a:rPr 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10:18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；约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12:31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天使－－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天使是无数的灵体（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22:30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28:3-4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），是服役人之灵</a:t>
            </a:r>
            <a:r>
              <a:rPr 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1:11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2:9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22:43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4:11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28:2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等），也是在主再来时的助手（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13:39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24:31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9:26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鬼魔－－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鬼魔乃堕落之天使，名污秽之灵（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1:27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），有组织（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12:22-30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），认得耶稣之权柄（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8:28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）与自己之终局（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8:31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）。他们的工作是推翻神的计划（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</a:t>
            </a:r>
            <a:r>
              <a:rPr lang="zh-CN" alt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12:43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" y="109840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25" y="13430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72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5" y="-102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末世论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末世论是福音书内另一炽强之主题，在马太福音内这主题特别明亮。主耶稣第一次来临本要建立旧约应许之弥赛亚国度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1-10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但因遭拒弃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11-12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只得延期执行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21:43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其间透露神的新计划是属灵之国度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待第二次再临时，才建立其初衷要建立之国度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24-25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93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-102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教会论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福音书内之教会论是雏形的，简单的，因为年代上那还是旧约时期。其实福音书内犹太人或 弥赛亚国 的色彩相当浓厚。主耶稣在世时一直没有宣布教会之存在，直到当他被拒后， 天国 要延期实现，他才宣布那隐藏在神里之奥秘，那是 教会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（太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16:18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至五旬节日，圣灵之洗临到信徒身上，才把他们圈在教会内（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；林前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12:12-13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）。教会之真理要待在书信内才清楚明晰。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627</TotalTime>
  <Words>1868</Words>
  <Application>Microsoft Office PowerPoint</Application>
  <PresentationFormat>Widescreen</PresentationFormat>
  <Paragraphs>289</Paragraphs>
  <Slides>16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SimSun</vt:lpstr>
      <vt:lpstr>SimHei</vt:lpstr>
      <vt:lpstr>Arial</vt:lpstr>
      <vt:lpstr>Calibri</vt:lpstr>
      <vt:lpstr>Calibri Light</vt:lpstr>
      <vt:lpstr>Office Theme</vt:lpstr>
      <vt:lpstr>Chart</vt:lpstr>
      <vt:lpstr>新约概论(二)</vt:lpstr>
      <vt:lpstr>圣经分类合参</vt:lpstr>
      <vt:lpstr>PowerPoint Presentation</vt:lpstr>
      <vt:lpstr>為什麼要有「新約」?</vt:lpstr>
      <vt:lpstr>PowerPoint Presentation</vt:lpstr>
      <vt:lpstr>PowerPoint Presentation</vt:lpstr>
      <vt:lpstr>PowerPoint Presentation</vt:lpstr>
      <vt:lpstr>PowerPoint Presentation</vt:lpstr>
      <vt:lpstr>四福音主題</vt:lpstr>
      <vt:lpstr>耶稣基督的家谱</vt:lpstr>
      <vt:lpstr>PowerPoint Presentation</vt:lpstr>
      <vt:lpstr>基督论</vt:lpstr>
      <vt:lpstr>救恩论</vt:lpstr>
      <vt:lpstr>天使论</vt:lpstr>
      <vt:lpstr>末世论</vt:lpstr>
      <vt:lpstr>教会论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新约概论(二)</dc:title>
  <dc:creator>Kao, Race L.</dc:creator>
  <cp:lastModifiedBy>Ning, Shunbin</cp:lastModifiedBy>
  <cp:revision>41</cp:revision>
  <cp:lastPrinted>2019-01-07T14:28:41Z</cp:lastPrinted>
  <dcterms:created xsi:type="dcterms:W3CDTF">2019-01-07T13:45:30Z</dcterms:created>
  <dcterms:modified xsi:type="dcterms:W3CDTF">2019-01-10T13:32:24Z</dcterms:modified>
</cp:coreProperties>
</file>