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31"/>
  </p:handoutMasterIdLst>
  <p:sldIdLst>
    <p:sldId id="257" r:id="rId2"/>
    <p:sldId id="258" r:id="rId3"/>
    <p:sldId id="259" r:id="rId4"/>
    <p:sldId id="413" r:id="rId5"/>
    <p:sldId id="414" r:id="rId6"/>
    <p:sldId id="263" r:id="rId7"/>
    <p:sldId id="292" r:id="rId8"/>
    <p:sldId id="416" r:id="rId9"/>
    <p:sldId id="332" r:id="rId10"/>
    <p:sldId id="417" r:id="rId11"/>
    <p:sldId id="344" r:id="rId12"/>
    <p:sldId id="345" r:id="rId13"/>
    <p:sldId id="266" r:id="rId14"/>
    <p:sldId id="346" r:id="rId15"/>
    <p:sldId id="295" r:id="rId16"/>
    <p:sldId id="271" r:id="rId17"/>
    <p:sldId id="418" r:id="rId18"/>
    <p:sldId id="301" r:id="rId19"/>
    <p:sldId id="347" r:id="rId20"/>
    <p:sldId id="277" r:id="rId21"/>
    <p:sldId id="387" r:id="rId22"/>
    <p:sldId id="390" r:id="rId23"/>
    <p:sldId id="319" r:id="rId24"/>
    <p:sldId id="405" r:id="rId25"/>
    <p:sldId id="395" r:id="rId26"/>
    <p:sldId id="396" r:id="rId27"/>
    <p:sldId id="411" r:id="rId28"/>
    <p:sldId id="349" r:id="rId29"/>
    <p:sldId id="412" r:id="rId30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60" autoAdjust="0"/>
    <p:restoredTop sz="94660"/>
  </p:normalViewPr>
  <p:slideViewPr>
    <p:cSldViewPr snapToGrid="0">
      <p:cViewPr varScale="1">
        <p:scale>
          <a:sx n="82" d="100"/>
          <a:sy n="82" d="100"/>
        </p:scale>
        <p:origin x="418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048F4256-C994-4951-A152-1F9E05B19710}" type="datetimeFigureOut">
              <a:rPr lang="en-US" smtClean="0"/>
              <a:t>02/14/2019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60CEA4D6-C980-4F8F-B3CE-B8B510799F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254894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7D69F-8F92-4E04-9A01-9716EF464A52}" type="datetimeFigureOut">
              <a:rPr lang="en-US" smtClean="0"/>
              <a:t>02/14/2019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CAA6C-FC18-4C0E-8993-12FE3BCF1F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628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7D69F-8F92-4E04-9A01-9716EF464A52}" type="datetimeFigureOut">
              <a:rPr lang="en-US" smtClean="0"/>
              <a:t>02/14/2019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CAA6C-FC18-4C0E-8993-12FE3BCF1F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81294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7D69F-8F92-4E04-9A01-9716EF464A52}" type="datetimeFigureOut">
              <a:rPr lang="en-US" smtClean="0"/>
              <a:t>02/14/2019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CAA6C-FC18-4C0E-8993-12FE3BCF1F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68483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7D69F-8F92-4E04-9A01-9716EF464A52}" type="datetimeFigureOut">
              <a:rPr lang="en-US" smtClean="0"/>
              <a:t>02/14/2019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CAA6C-FC18-4C0E-8993-12FE3BCF1F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86920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7D69F-8F92-4E04-9A01-9716EF464A52}" type="datetimeFigureOut">
              <a:rPr lang="en-US" smtClean="0"/>
              <a:t>02/14/2019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CAA6C-FC18-4C0E-8993-12FE3BCF1F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43020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7D69F-8F92-4E04-9A01-9716EF464A52}" type="datetimeFigureOut">
              <a:rPr lang="en-US" smtClean="0"/>
              <a:t>02/14/2019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CAA6C-FC18-4C0E-8993-12FE3BCF1F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9783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7D69F-8F92-4E04-9A01-9716EF464A52}" type="datetimeFigureOut">
              <a:rPr lang="en-US" smtClean="0"/>
              <a:t>02/14/2019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CAA6C-FC18-4C0E-8993-12FE3BCF1F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67369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7D69F-8F92-4E04-9A01-9716EF464A52}" type="datetimeFigureOut">
              <a:rPr lang="en-US" smtClean="0"/>
              <a:t>02/14/2019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CAA6C-FC18-4C0E-8993-12FE3BCF1F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89667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7D69F-8F92-4E04-9A01-9716EF464A52}" type="datetimeFigureOut">
              <a:rPr lang="en-US" smtClean="0"/>
              <a:t>02/14/2019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CAA6C-FC18-4C0E-8993-12FE3BCF1F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71226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7D69F-8F92-4E04-9A01-9716EF464A52}" type="datetimeFigureOut">
              <a:rPr lang="en-US" smtClean="0"/>
              <a:t>02/14/2019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CAA6C-FC18-4C0E-8993-12FE3BCF1F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84464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7D69F-8F92-4E04-9A01-9716EF464A52}" type="datetimeFigureOut">
              <a:rPr lang="en-US" smtClean="0"/>
              <a:t>02/14/2019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CAA6C-FC18-4C0E-8993-12FE3BCF1F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50391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17D69F-8F92-4E04-9A01-9716EF464A52}" type="datetimeFigureOut">
              <a:rPr lang="en-US" smtClean="0"/>
              <a:t>02/14/2019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5CAA6C-FC18-4C0E-8993-12FE3BCF1F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362020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27.png"/><Relationship Id="rId7" Type="http://schemas.openxmlformats.org/officeDocument/2006/relationships/image" Target="../media/image2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eg"/><Relationship Id="rId5" Type="http://schemas.openxmlformats.org/officeDocument/2006/relationships/image" Target="../media/image29.jpeg"/><Relationship Id="rId4" Type="http://schemas.openxmlformats.org/officeDocument/2006/relationships/image" Target="../media/image28.png"/><Relationship Id="rId9" Type="http://schemas.openxmlformats.org/officeDocument/2006/relationships/image" Target="../media/image30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7245" y="529342"/>
            <a:ext cx="9144000" cy="2387600"/>
          </a:xfrm>
        </p:spPr>
        <p:txBody>
          <a:bodyPr>
            <a:normAutofit/>
          </a:bodyPr>
          <a:lstStyle/>
          <a:p>
            <a:r>
              <a:rPr lang="ja-JP" altLang="en-US" sz="80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新约概论</a:t>
            </a:r>
            <a:r>
              <a:rPr lang="en-US" altLang="ja-JP" sz="80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80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四</a:t>
            </a:r>
            <a:r>
              <a:rPr lang="en-US" altLang="ja-JP" sz="80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endParaRPr lang="en-US" sz="80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8589" y="3664833"/>
            <a:ext cx="9144000" cy="1655762"/>
          </a:xfrm>
        </p:spPr>
        <p:txBody>
          <a:bodyPr>
            <a:normAutofit/>
          </a:bodyPr>
          <a:lstStyle/>
          <a:p>
            <a:pPr lvl="0">
              <a:lnSpc>
                <a:spcPct val="100000"/>
              </a:lnSpc>
              <a:spcBef>
                <a:spcPts val="0"/>
              </a:spcBef>
              <a:defRPr/>
            </a:pPr>
            <a:r>
              <a:rPr lang="zh-TW" altLang="en-US" sz="8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約翰福音</a:t>
            </a:r>
            <a:endParaRPr lang="en-US" sz="8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109450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97271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圣经分类合参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" y="1874520"/>
            <a:ext cx="11883736" cy="4904970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zh-CN" altLang="en-US" sz="63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旧约（卅九卷）</a:t>
            </a: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endParaRPr lang="en-US" altLang="zh-CN" sz="63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历史	</a:t>
            </a:r>
            <a:r>
              <a:rPr lang="en-US" altLang="zh-CN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</a:t>
            </a:r>
            <a:r>
              <a:rPr lang="zh-CN" altLang="en-US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训诲	</a:t>
            </a:r>
            <a:r>
              <a:rPr lang="en-US" altLang="zh-CN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</a:t>
            </a:r>
            <a:r>
              <a:rPr lang="zh-CN" altLang="en-US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预言</a:t>
            </a: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endParaRPr lang="en-US" altLang="zh-CN" sz="63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摩西的 其他的</a:t>
            </a: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  </a:t>
            </a:r>
            <a:r>
              <a:rPr lang="zh-CN" altLang="en-US" sz="6600" b="1" dirty="0">
                <a:solidFill>
                  <a:srgbClr val="FFFF00"/>
                </a:solidFill>
                <a:ea typeface="宋体" panose="02010600030101010101" pitchFamily="2" charset="-122"/>
              </a:rPr>
              <a:t>智慧书 </a:t>
            </a: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  </a:t>
            </a: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大先知</a:t>
            </a: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小先知</a:t>
            </a:r>
            <a:endParaRPr lang="en-US" altLang="zh-CN" sz="63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endParaRPr lang="en-US" altLang="zh-CN" sz="63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 algn="ctr">
              <a:buNone/>
            </a:pPr>
            <a:r>
              <a:rPr lang="zh-CN" altLang="en-US" sz="63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新约（廿七卷）</a:t>
            </a:r>
          </a:p>
          <a:p>
            <a:pPr marL="0" indent="0">
              <a:buNone/>
            </a:pP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历史	</a:t>
            </a:r>
            <a:r>
              <a:rPr lang="en-US" altLang="zh-CN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  </a:t>
            </a:r>
            <a:r>
              <a:rPr lang="zh-CN" altLang="en-US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训诲 </a:t>
            </a:r>
            <a:r>
              <a:rPr lang="en-US" altLang="zh-CN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6600" b="1" dirty="0">
                <a:solidFill>
                  <a:srgbClr val="FFFF00"/>
                </a:solidFill>
                <a:ea typeface="宋体" panose="02010600030101010101" pitchFamily="2" charset="-122"/>
              </a:rPr>
              <a:t>书信</a:t>
            </a:r>
            <a:r>
              <a:rPr lang="en-US" altLang="zh-CN" sz="6600" b="1" dirty="0">
                <a:solidFill>
                  <a:srgbClr val="FFFF00"/>
                </a:solidFill>
                <a:ea typeface="宋体" panose="02010600030101010101" pitchFamily="2" charset="-122"/>
              </a:rPr>
              <a:t>)</a:t>
            </a:r>
            <a:r>
              <a:rPr lang="zh-CN" altLang="en-US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en-US" altLang="zh-CN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</a:t>
            </a:r>
            <a:r>
              <a:rPr lang="zh-CN" altLang="en-US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预言</a:t>
            </a:r>
          </a:p>
          <a:p>
            <a:pPr marL="0" indent="0">
              <a:buNone/>
            </a:pP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福音</a:t>
            </a: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教会</a:t>
            </a: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 </a:t>
            </a: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保罗的</a:t>
            </a: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其他的</a:t>
            </a:r>
          </a:p>
          <a:p>
            <a:pPr marL="0" indent="0">
              <a:buNone/>
            </a:pPr>
            <a:r>
              <a:rPr lang="zh-CN" altLang="en-US" sz="4300" b="1" dirty="0">
                <a:latin typeface="SimSun" panose="02010600030101010101" pitchFamily="2" charset="-122"/>
                <a:ea typeface="SimSun" panose="02010600030101010101" pitchFamily="2" charset="-122"/>
              </a:rPr>
              <a:t>											</a:t>
            </a:r>
            <a:r>
              <a:rPr lang="zh-CN" altLang="en-US" dirty="0">
                <a:latin typeface="SimSun" panose="02010600030101010101" pitchFamily="2" charset="-122"/>
                <a:ea typeface="SimSun" panose="02010600030101010101" pitchFamily="2" charset="-122"/>
              </a:rPr>
              <a:t>							</a:t>
            </a:r>
          </a:p>
        </p:txBody>
      </p:sp>
      <p:sp>
        <p:nvSpPr>
          <p:cNvPr id="4" name="Line 5">
            <a:extLst>
              <a:ext uri="{FF2B5EF4-FFF2-40B4-BE49-F238E27FC236}">
                <a16:creationId xmlns:a16="http://schemas.microsoft.com/office/drawing/2014/main" id="{BFFF6FC3-F407-4BA5-B34D-B69AFF6643E7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3823853"/>
            <a:ext cx="12192000" cy="9237"/>
          </a:xfrm>
          <a:prstGeom prst="line">
            <a:avLst/>
          </a:prstGeom>
          <a:noFill/>
          <a:ln w="57150">
            <a:solidFill>
              <a:srgbClr val="00B0F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" name="Line 4">
            <a:extLst>
              <a:ext uri="{FF2B5EF4-FFF2-40B4-BE49-F238E27FC236}">
                <a16:creationId xmlns:a16="http://schemas.microsoft.com/office/drawing/2014/main" id="{3E948ADA-E6E0-4BB7-BD19-1D03941CCE66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294502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" name="Line 4">
            <a:extLst>
              <a:ext uri="{FF2B5EF4-FFF2-40B4-BE49-F238E27FC236}">
                <a16:creationId xmlns:a16="http://schemas.microsoft.com/office/drawing/2014/main" id="{C32BD4D0-E49C-437F-99A9-8FA429166A9F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0" y="1533525"/>
            <a:ext cx="121920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73791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0795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zh-CN" altLang="en-US" sz="72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四福音</a:t>
            </a:r>
            <a:r>
              <a:rPr lang="zh-TW" altLang="en-US" sz="72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主題</a:t>
            </a:r>
            <a:endParaRPr lang="en-US" sz="72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/>
          </p:nvPr>
        </p:nvGraphicFramePr>
        <p:xfrm>
          <a:off x="533400" y="1302858"/>
          <a:ext cx="11125200" cy="51276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81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81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81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813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3872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4000" b="1" kern="1200" dirty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馬太福音</a:t>
                      </a:r>
                      <a:endParaRPr lang="en-US" sz="4000" b="1" kern="1200" dirty="0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</a:txBody>
                  <a:tcP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4000" b="1" kern="1200" dirty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馬可福音</a:t>
                      </a:r>
                      <a:endParaRPr lang="en-US" sz="4000" b="1" kern="1200" dirty="0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4000" b="1" kern="1200" dirty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路加福音</a:t>
                      </a:r>
                      <a:endParaRPr lang="en-US" sz="4000" b="1" kern="1200" dirty="0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4000" b="1" kern="1200" dirty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約翰福音</a:t>
                      </a:r>
                      <a:endParaRPr lang="en-US" sz="4000" b="1" kern="1200" dirty="0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</a:txBody>
                  <a:tcPr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38725">
                <a:tc>
                  <a:txBody>
                    <a:bodyPr/>
                    <a:lstStyle/>
                    <a:p>
                      <a:r>
                        <a:rPr lang="zh-TW" altLang="en-US" sz="40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基督是君王</a:t>
                      </a:r>
                      <a:endParaRPr lang="en-US" sz="40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40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基督是僕人</a:t>
                      </a:r>
                      <a:endParaRPr lang="en-US" sz="40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bg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40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基督是人子</a:t>
                      </a:r>
                      <a:endParaRPr lang="en-US" sz="40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40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基督是神子</a:t>
                      </a:r>
                      <a:endParaRPr lang="en-US" sz="4000" b="1" kern="1200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</a:txBody>
                  <a:tcPr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38725">
                <a:tc>
                  <a:txBody>
                    <a:bodyPr/>
                    <a:lstStyle/>
                    <a:p>
                      <a:r>
                        <a:rPr lang="zh-TW" altLang="en-US" sz="40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獅</a:t>
                      </a:r>
                      <a:endParaRPr lang="en-US" sz="40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40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牛</a:t>
                      </a:r>
                      <a:endParaRPr lang="en-US" sz="40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bg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40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人</a:t>
                      </a:r>
                      <a:endParaRPr lang="en-US" sz="40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40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鷹</a:t>
                      </a:r>
                      <a:endParaRPr lang="en-US" sz="40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5572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21:5</a:t>
                      </a:r>
                      <a:endParaRPr lang="en-US" sz="40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10:45</a:t>
                      </a:r>
                      <a:endParaRPr lang="en-US" sz="40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19:10</a:t>
                      </a:r>
                      <a:endParaRPr lang="en-US" sz="40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20:31</a:t>
                      </a:r>
                      <a:endParaRPr lang="en-US" sz="40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5572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zh-TW" altLang="en-US" sz="40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向猶太人</a:t>
                      </a:r>
                      <a:endParaRPr lang="en-US" sz="40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zh-TW" altLang="en-US" sz="40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向羅馬人</a:t>
                      </a:r>
                      <a:endParaRPr lang="en-US" sz="40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zh-TW" altLang="en-US" sz="40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向</a:t>
                      </a:r>
                      <a:r>
                        <a:rPr lang="ja-JP" altLang="en-US" sz="4000" b="1" kern="1200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外邦</a:t>
                      </a:r>
                      <a:r>
                        <a:rPr lang="zh-TW" altLang="en-US" sz="40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人</a:t>
                      </a:r>
                      <a:endParaRPr lang="en-US" sz="40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zh-TW" altLang="en-US" sz="40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向普世人</a:t>
                      </a:r>
                      <a:endParaRPr lang="en-US" sz="40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756592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1C77E9AB-23C9-48E5-9FD3-1FB543C7957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06599063"/>
              </p:ext>
            </p:extLst>
          </p:nvPr>
        </p:nvGraphicFramePr>
        <p:xfrm>
          <a:off x="0" y="0"/>
          <a:ext cx="12192000" cy="685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48878">
                  <a:extLst>
                    <a:ext uri="{9D8B030D-6E8A-4147-A177-3AD203B41FA5}">
                      <a16:colId xmlns:a16="http://schemas.microsoft.com/office/drawing/2014/main" val="1728574233"/>
                    </a:ext>
                  </a:extLst>
                </a:gridCol>
                <a:gridCol w="2385392">
                  <a:extLst>
                    <a:ext uri="{9D8B030D-6E8A-4147-A177-3AD203B41FA5}">
                      <a16:colId xmlns:a16="http://schemas.microsoft.com/office/drawing/2014/main" val="2094249858"/>
                    </a:ext>
                  </a:extLst>
                </a:gridCol>
                <a:gridCol w="3667539">
                  <a:extLst>
                    <a:ext uri="{9D8B030D-6E8A-4147-A177-3AD203B41FA5}">
                      <a16:colId xmlns:a16="http://schemas.microsoft.com/office/drawing/2014/main" val="3618599162"/>
                    </a:ext>
                  </a:extLst>
                </a:gridCol>
                <a:gridCol w="2690191">
                  <a:extLst>
                    <a:ext uri="{9D8B030D-6E8A-4147-A177-3AD203B41FA5}">
                      <a16:colId xmlns:a16="http://schemas.microsoft.com/office/drawing/2014/main" val="3044687267"/>
                    </a:ext>
                  </a:extLst>
                </a:gridCol>
              </a:tblGrid>
              <a:tr h="857250"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40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神子的背景</a:t>
                      </a:r>
                      <a:endParaRPr lang="en-US" sz="40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40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</a:t>
                      </a:r>
                      <a:r>
                        <a:rPr lang="zh-CN" altLang="en-US" sz="4000" b="1" baseline="0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上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他的</a:t>
                      </a:r>
                      <a:r>
                        <a:rPr lang="zh-CN" altLang="en-US" sz="4000" b="1" i="0" u="none" strike="noStrike" kern="1200" baseline="0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永恒</a:t>
                      </a:r>
                      <a:endParaRPr lang="en-US" sz="40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/>
                      <a:endParaRPr lang="en-US" altLang="zh-CN" sz="4000" b="1" baseline="0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algn="ctr"/>
                      <a:r>
                        <a:rPr lang="zh-CN" altLang="en-US" sz="4000" b="1" baseline="0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预备</a:t>
                      </a:r>
                      <a:endParaRPr lang="en-US" sz="40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2252296"/>
                  </a:ext>
                </a:extLst>
              </a:tr>
              <a:tr h="85725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他的出现</a:t>
                      </a:r>
                      <a:endParaRPr lang="en-US" sz="4000" b="1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2586632"/>
                  </a:ext>
                </a:extLst>
              </a:tr>
              <a:tr h="85725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他的先锋</a:t>
                      </a:r>
                      <a:endParaRPr lang="en-US" sz="40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7973505"/>
                  </a:ext>
                </a:extLst>
              </a:tr>
              <a:tr h="857250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40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神子的</a:t>
                      </a:r>
                      <a:r>
                        <a:rPr lang="zh-CN" altLang="en-US" sz="4000" b="1" baseline="0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工作</a:t>
                      </a:r>
                      <a:endParaRPr lang="en-US" sz="40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2">
                        <a:lumMod val="5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endParaRPr lang="en-US" altLang="zh-CN" sz="40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algn="ctr"/>
                      <a:r>
                        <a:rPr lang="en-US" altLang="zh-CN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</a:t>
                      </a:r>
                      <a:r>
                        <a:rPr lang="zh-CN" altLang="en-US" sz="4000" b="1" baseline="0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下</a:t>
                      </a:r>
                      <a:r>
                        <a:rPr lang="en-US" altLang="zh-CN" sz="4000" b="1" baseline="0" dirty="0">
                          <a:solidFill>
                            <a:srgbClr val="FFFF00"/>
                          </a:solidFill>
                          <a:latin typeface="+mj-lt"/>
                          <a:ea typeface="SimSun" panose="02010600030101010101" pitchFamily="2" charset="-122"/>
                        </a:rPr>
                        <a:t>~</a:t>
                      </a:r>
                      <a:r>
                        <a:rPr lang="en-US" altLang="zh-CN" sz="4000" b="1" baseline="0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5</a:t>
                      </a:r>
                      <a:endParaRPr lang="en-US" sz="4000" dirty="0"/>
                    </a:p>
                  </a:txBody>
                  <a:tcPr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神子的门徒</a:t>
                      </a:r>
                      <a:endParaRPr lang="en-US" sz="4000" dirty="0"/>
                    </a:p>
                  </a:txBody>
                  <a:tcPr>
                    <a:solidFill>
                      <a:schemeClr val="accent2">
                        <a:lumMod val="5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4000" b="1" baseline="0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4000" b="1" baseline="0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开始</a:t>
                      </a:r>
                      <a:endParaRPr lang="en-US" sz="4000" b="1" baseline="0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1621449"/>
                  </a:ext>
                </a:extLst>
              </a:tr>
              <a:tr h="85725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神子的宣道</a:t>
                      </a:r>
                      <a:endParaRPr lang="en-US" sz="4000" dirty="0"/>
                    </a:p>
                  </a:txBody>
                  <a:tcPr>
                    <a:solidFill>
                      <a:schemeClr val="accent2">
                        <a:lumMod val="5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891523"/>
                  </a:ext>
                </a:extLst>
              </a:tr>
              <a:tr h="85725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神子的</a:t>
                      </a:r>
                      <a:r>
                        <a:rPr lang="zh-CN" altLang="en-US" sz="4000" b="1" baseline="0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被弃</a:t>
                      </a:r>
                      <a:endParaRPr lang="en-US" sz="40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6</a:t>
                      </a:r>
                      <a:r>
                        <a:rPr lang="en-US" altLang="zh-CN" sz="4000" b="1" kern="1200" baseline="0" dirty="0">
                          <a:solidFill>
                            <a:srgbClr val="FFFF00"/>
                          </a:solidFill>
                          <a:latin typeface="+mn-lt"/>
                          <a:ea typeface="SimSun" panose="02010600030101010101" pitchFamily="2" charset="-122"/>
                          <a:cs typeface="+mn-cs"/>
                        </a:rPr>
                        <a:t>~</a:t>
                      </a:r>
                      <a:r>
                        <a:rPr lang="en-US" altLang="zh-CN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11</a:t>
                      </a:r>
                      <a:endParaRPr lang="en-US" sz="40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4000" b="1" baseline="0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被弃绝</a:t>
                      </a:r>
                      <a:endParaRPr lang="en-US" sz="40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4000" b="1" baseline="0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被弃</a:t>
                      </a:r>
                      <a:endParaRPr lang="en-US" sz="40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8331520"/>
                  </a:ext>
                </a:extLst>
              </a:tr>
              <a:tr h="85725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神子的</a:t>
                      </a:r>
                      <a:r>
                        <a:rPr lang="zh-CN" altLang="en-US" sz="4000" b="1" baseline="0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受苦</a:t>
                      </a:r>
                      <a:endParaRPr lang="en-US" sz="40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11</a:t>
                      </a:r>
                      <a:r>
                        <a:rPr lang="en-US" altLang="zh-CN" sz="4000" b="1" kern="1200" baseline="0" dirty="0">
                          <a:solidFill>
                            <a:srgbClr val="FFFF00"/>
                          </a:solidFill>
                          <a:latin typeface="+mn-lt"/>
                          <a:ea typeface="SimSun" panose="02010600030101010101" pitchFamily="2" charset="-122"/>
                          <a:cs typeface="+mn-cs"/>
                        </a:rPr>
                        <a:t>~</a:t>
                      </a:r>
                      <a:r>
                        <a:rPr lang="en-US" altLang="zh-CN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19</a:t>
                      </a:r>
                      <a:endParaRPr lang="en-US" sz="40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4000" b="1" baseline="0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受难周</a:t>
                      </a:r>
                      <a:endParaRPr lang="en-US" sz="4000" b="1" baseline="0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4000" b="1" baseline="0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十架</a:t>
                      </a:r>
                      <a:endParaRPr lang="en-US" sz="4000" b="1" baseline="0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9917844"/>
                  </a:ext>
                </a:extLst>
              </a:tr>
              <a:tr h="85725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神子的</a:t>
                      </a:r>
                      <a:r>
                        <a:rPr lang="zh-CN" altLang="en-US" sz="4000" b="1" baseline="0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复活</a:t>
                      </a:r>
                      <a:endParaRPr lang="en-US" sz="40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20</a:t>
                      </a:r>
                      <a:r>
                        <a:rPr lang="en-US" altLang="zh-CN" sz="4000" b="1" kern="1200" baseline="0" dirty="0">
                          <a:solidFill>
                            <a:srgbClr val="FFFF00"/>
                          </a:solidFill>
                          <a:latin typeface="+mn-lt"/>
                          <a:ea typeface="SimSun" panose="02010600030101010101" pitchFamily="2" charset="-122"/>
                          <a:cs typeface="+mn-cs"/>
                        </a:rPr>
                        <a:t>~</a:t>
                      </a:r>
                      <a:r>
                        <a:rPr lang="en-US" altLang="zh-CN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21</a:t>
                      </a:r>
                      <a:endParaRPr lang="en-US" sz="40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4000" b="1" baseline="0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复活与托付</a:t>
                      </a:r>
                      <a:endParaRPr lang="en-US" sz="4000" b="1" baseline="0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4000" b="1" baseline="0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得胜</a:t>
                      </a:r>
                      <a:endParaRPr lang="en-US" sz="4000" b="1" baseline="0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97771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591435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F7D6B6-B762-4FC6-80B3-B49C70BF80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7748" y="18255"/>
            <a:ext cx="11310730" cy="1325563"/>
          </a:xfrm>
        </p:spPr>
        <p:txBody>
          <a:bodyPr>
            <a:normAutofit/>
          </a:bodyPr>
          <a:lstStyle/>
          <a:p>
            <a:r>
              <a:rPr lang="zh-TW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見證耶穌基督是「</a:t>
            </a:r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神</a:t>
            </a:r>
            <a:r>
              <a:rPr lang="zh-TW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的兒子」</a:t>
            </a:r>
            <a:endParaRPr lang="en-US" sz="66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A19C52-1E24-46BD-9DF8-D8790AD5D3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666457"/>
            <a:ext cx="12191999" cy="5173288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1. </a:t>
            </a:r>
            <a:r>
              <a:rPr lang="zh-TW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聖父的見證</a:t>
            </a:r>
            <a:r>
              <a:rPr lang="zh-TW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（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5</a:t>
            </a:r>
            <a:r>
              <a:rPr lang="en-US" altLang="zh-CN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: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37;</a:t>
            </a:r>
            <a:r>
              <a:rPr lang="zh-TW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8</a:t>
            </a:r>
            <a:r>
              <a:rPr lang="en-US" altLang="zh-CN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: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18</a:t>
            </a:r>
            <a:r>
              <a:rPr lang="zh-TW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</a:t>
            </a:r>
            <a:endParaRPr lang="en-US" sz="4000" b="1" dirty="0">
              <a:solidFill>
                <a:srgbClr val="FFC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2. </a:t>
            </a:r>
            <a:r>
              <a:rPr lang="zh-TW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聖子的見證</a:t>
            </a:r>
            <a:r>
              <a:rPr lang="zh-TW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（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10</a:t>
            </a:r>
            <a:r>
              <a:rPr lang="en-US" altLang="zh-CN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: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30,36;</a:t>
            </a:r>
            <a:r>
              <a:rPr lang="zh-TW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12</a:t>
            </a:r>
            <a:r>
              <a:rPr lang="en-US" altLang="zh-CN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: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44;</a:t>
            </a:r>
            <a:r>
              <a:rPr lang="zh-TW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13</a:t>
            </a:r>
            <a:r>
              <a:rPr lang="en-US" altLang="zh-CN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: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3;</a:t>
            </a:r>
            <a:r>
              <a:rPr lang="zh-TW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18</a:t>
            </a:r>
            <a:r>
              <a:rPr lang="en-US" altLang="zh-CN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: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37</a:t>
            </a:r>
            <a:r>
              <a:rPr lang="zh-TW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</a:t>
            </a:r>
            <a:endParaRPr lang="en-US" sz="4000" b="1" dirty="0">
              <a:solidFill>
                <a:srgbClr val="FFC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3. </a:t>
            </a:r>
            <a:r>
              <a:rPr lang="zh-TW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聖灵的見證</a:t>
            </a:r>
            <a:r>
              <a:rPr lang="zh-TW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（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15</a:t>
            </a:r>
            <a:r>
              <a:rPr lang="en-US" altLang="zh-CN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: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26</a:t>
            </a:r>
            <a:r>
              <a:rPr lang="zh-TW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</a:t>
            </a:r>
            <a:endParaRPr lang="en-US" sz="4000" b="1" dirty="0">
              <a:solidFill>
                <a:srgbClr val="FFC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4. </a:t>
            </a:r>
            <a:r>
              <a:rPr lang="zh-TW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聖經的見證</a:t>
            </a:r>
            <a:r>
              <a:rPr lang="zh-TW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（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5</a:t>
            </a:r>
            <a:r>
              <a:rPr lang="en-US" altLang="zh-CN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: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39</a:t>
            </a:r>
            <a:r>
              <a:rPr lang="zh-TW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</a:t>
            </a:r>
            <a:endParaRPr lang="en-US" sz="4000" b="1" dirty="0">
              <a:solidFill>
                <a:srgbClr val="FFC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5. </a:t>
            </a:r>
            <a:r>
              <a:rPr lang="zh-TW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聖徒的見證</a:t>
            </a:r>
            <a:r>
              <a:rPr lang="zh-TW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（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12</a:t>
            </a:r>
            <a:r>
              <a:rPr lang="en-US" altLang="zh-CN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: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17;</a:t>
            </a:r>
            <a:r>
              <a:rPr lang="zh-TW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15</a:t>
            </a:r>
            <a:r>
              <a:rPr lang="en-US" altLang="zh-CN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: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27;</a:t>
            </a:r>
            <a:r>
              <a:rPr lang="zh-TW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16</a:t>
            </a:r>
            <a:r>
              <a:rPr lang="en-US" altLang="zh-CN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: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30;</a:t>
            </a:r>
            <a:r>
              <a:rPr lang="zh-TW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19</a:t>
            </a:r>
            <a:r>
              <a:rPr lang="en-US" altLang="zh-CN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: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35</a:t>
            </a:r>
            <a:r>
              <a:rPr lang="zh-TW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</a:t>
            </a:r>
            <a:endParaRPr lang="en-US" sz="4000" b="1" dirty="0">
              <a:solidFill>
                <a:srgbClr val="FFC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6. </a:t>
            </a:r>
            <a:r>
              <a:rPr lang="zh-TW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聖工的見證</a:t>
            </a:r>
            <a:r>
              <a:rPr lang="zh-TW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（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5</a:t>
            </a:r>
            <a:r>
              <a:rPr lang="en-US" altLang="zh-CN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:</a:t>
            </a:r>
            <a:r>
              <a:rPr lang="en-US" altLang="zh-TW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17,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</a:t>
            </a:r>
            <a:r>
              <a:rPr lang="en-US" altLang="zh-CN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6;</a:t>
            </a:r>
            <a:r>
              <a:rPr lang="zh-TW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altLang="zh-TW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10:28; 14:2</a:t>
            </a:r>
            <a:r>
              <a:rPr lang="zh-TW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</a:t>
            </a:r>
            <a:endParaRPr lang="en-US" sz="4000" b="1" dirty="0">
              <a:solidFill>
                <a:srgbClr val="FFC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7. </a:t>
            </a:r>
            <a:r>
              <a:rPr lang="zh-TW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聖僕的見證</a:t>
            </a:r>
            <a:r>
              <a:rPr lang="zh-TW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（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</a:t>
            </a:r>
            <a:r>
              <a:rPr lang="en-US" altLang="zh-CN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: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7;</a:t>
            </a:r>
            <a:r>
              <a:rPr lang="zh-TW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5</a:t>
            </a:r>
            <a:r>
              <a:rPr lang="en-US" altLang="zh-CN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: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33)</a:t>
            </a:r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EAC34F24-4A34-4008-9EDD-A52E48DC510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0" y="1441174"/>
            <a:ext cx="121920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E9EB4D6D-2923-4A7F-ADE0-1007C2F7B2C4}"/>
              </a:ext>
            </a:extLst>
          </p:cNvPr>
          <p:cNvSpPr>
            <a:spLocks noChangeShapeType="1"/>
          </p:cNvSpPr>
          <p:nvPr/>
        </p:nvSpPr>
        <p:spPr bwMode="auto">
          <a:xfrm>
            <a:off x="-1" y="1195111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59533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766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zh-TW" altLang="en-US" sz="72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約翰福音</a:t>
            </a:r>
            <a:endParaRPr lang="en-US" sz="7200" dirty="0">
              <a:solidFill>
                <a:srgbClr val="FF0000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90962335"/>
              </p:ext>
            </p:extLst>
          </p:nvPr>
        </p:nvGraphicFramePr>
        <p:xfrm>
          <a:off x="377688" y="1818861"/>
          <a:ext cx="11469756" cy="488011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8232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232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232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880114">
                <a:tc>
                  <a:txBody>
                    <a:bodyPr/>
                    <a:lstStyle/>
                    <a:p>
                      <a:pPr marL="1249680" marR="0" indent="-113538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342900" algn="l"/>
                          <a:tab pos="457200" algn="l"/>
                          <a:tab pos="800100" algn="l"/>
                          <a:tab pos="914400" algn="l"/>
                          <a:tab pos="1143000" algn="l"/>
                          <a:tab pos="1249680" algn="l"/>
                        </a:tabLst>
                      </a:pPr>
                      <a:r>
                        <a:rPr lang="en-US" sz="40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1. </a:t>
                      </a:r>
                      <a:r>
                        <a:rPr lang="zh-TW" sz="40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太初有道</a:t>
                      </a:r>
                      <a:endParaRPr lang="en-US" sz="40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1249680" marR="0" indent="-113538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342900" algn="l"/>
                          <a:tab pos="457200" algn="l"/>
                          <a:tab pos="800100" algn="l"/>
                          <a:tab pos="914400" algn="l"/>
                          <a:tab pos="1143000" algn="l"/>
                          <a:tab pos="1249680" algn="l"/>
                        </a:tabLst>
                      </a:pPr>
                      <a:r>
                        <a:rPr lang="en-US" sz="40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2. </a:t>
                      </a:r>
                      <a:r>
                        <a:rPr lang="zh-TW" sz="40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水變為酒</a:t>
                      </a:r>
                      <a:endParaRPr lang="en-US" sz="40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1249680" marR="0" indent="-113538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342900" algn="l"/>
                          <a:tab pos="457200" algn="l"/>
                          <a:tab pos="800100" algn="l"/>
                          <a:tab pos="914400" algn="l"/>
                          <a:tab pos="1143000" algn="l"/>
                          <a:tab pos="1249680" algn="l"/>
                        </a:tabLst>
                      </a:pPr>
                      <a:r>
                        <a:rPr lang="en-US" sz="40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3. </a:t>
                      </a:r>
                      <a:r>
                        <a:rPr lang="zh-TW" sz="40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尼哥底母</a:t>
                      </a:r>
                      <a:endParaRPr lang="en-US" sz="40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1249680" marR="0" indent="-113538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342900" algn="l"/>
                          <a:tab pos="457200" algn="l"/>
                          <a:tab pos="800100" algn="l"/>
                          <a:tab pos="914400" algn="l"/>
                          <a:tab pos="1143000" algn="l"/>
                          <a:tab pos="1249680" algn="l"/>
                        </a:tabLst>
                      </a:pPr>
                      <a:r>
                        <a:rPr lang="en-US" sz="40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4. </a:t>
                      </a:r>
                      <a:r>
                        <a:rPr lang="zh-TW" sz="40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撒瑪利亞</a:t>
                      </a:r>
                      <a:endParaRPr lang="en-US" sz="40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1249680" marR="0" indent="-113538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342900" algn="l"/>
                          <a:tab pos="457200" algn="l"/>
                          <a:tab pos="800100" algn="l"/>
                          <a:tab pos="914400" algn="l"/>
                          <a:tab pos="1143000" algn="l"/>
                          <a:tab pos="1249680" algn="l"/>
                        </a:tabLst>
                      </a:pPr>
                      <a:r>
                        <a:rPr lang="en-US" sz="40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5. </a:t>
                      </a:r>
                      <a:r>
                        <a:rPr lang="zh-TW" sz="40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三十八年</a:t>
                      </a:r>
                      <a:endParaRPr lang="en-US" sz="40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1249680" marR="0" indent="-113538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342900" algn="l"/>
                          <a:tab pos="457200" algn="l"/>
                          <a:tab pos="800100" algn="l"/>
                          <a:tab pos="914400" algn="l"/>
                          <a:tab pos="1143000" algn="l"/>
                          <a:tab pos="1249680" algn="l"/>
                        </a:tabLst>
                      </a:pPr>
                      <a:r>
                        <a:rPr lang="en-US" sz="40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6. </a:t>
                      </a:r>
                      <a:r>
                        <a:rPr lang="zh-TW" sz="40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天上嗎哪</a:t>
                      </a:r>
                      <a:endParaRPr lang="en-US" sz="40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1249680" marR="0" indent="-113538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342900" algn="l"/>
                          <a:tab pos="457200" algn="l"/>
                          <a:tab pos="800100" algn="l"/>
                          <a:tab pos="914400" algn="l"/>
                          <a:tab pos="1143000" algn="l"/>
                          <a:tab pos="1249680" algn="l"/>
                        </a:tabLst>
                      </a:pPr>
                      <a:r>
                        <a:rPr lang="en-US" sz="40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7. </a:t>
                      </a:r>
                      <a:r>
                        <a:rPr lang="zh-TW" sz="40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活水江河</a:t>
                      </a:r>
                      <a:endParaRPr lang="en-US" sz="40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17780" marR="17780" marT="0" marB="0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152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342900" algn="l"/>
                          <a:tab pos="457200" algn="l"/>
                          <a:tab pos="800100" algn="l"/>
                          <a:tab pos="914400" algn="l"/>
                          <a:tab pos="1143000" algn="l"/>
                        </a:tabLst>
                      </a:pPr>
                      <a:r>
                        <a:rPr lang="en-US" sz="40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8. </a:t>
                      </a:r>
                      <a:r>
                        <a:rPr lang="zh-TW" sz="40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世界的光</a:t>
                      </a:r>
                      <a:endParaRPr lang="en-US" sz="40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indent="152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342900" algn="l"/>
                          <a:tab pos="457200" algn="l"/>
                          <a:tab pos="800100" algn="l"/>
                          <a:tab pos="914400" algn="l"/>
                          <a:tab pos="1143000" algn="l"/>
                        </a:tabLst>
                      </a:pPr>
                      <a:r>
                        <a:rPr lang="en-US" sz="40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9. </a:t>
                      </a:r>
                      <a:r>
                        <a:rPr lang="zh-TW" sz="40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瞎子得見</a:t>
                      </a:r>
                      <a:r>
                        <a:rPr lang="en-US" sz="40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 </a:t>
                      </a:r>
                    </a:p>
                    <a:p>
                      <a:pPr marL="0" marR="0" indent="152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342900" algn="l"/>
                          <a:tab pos="457200" algn="l"/>
                          <a:tab pos="800100" algn="l"/>
                          <a:tab pos="914400" algn="l"/>
                          <a:tab pos="1143000" algn="l"/>
                        </a:tabLst>
                      </a:pPr>
                      <a:r>
                        <a:rPr lang="en-US" sz="40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10.</a:t>
                      </a:r>
                      <a:r>
                        <a:rPr lang="zh-TW" sz="40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好的牧人</a:t>
                      </a:r>
                      <a:endParaRPr lang="en-US" sz="40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indent="152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342900" algn="l"/>
                          <a:tab pos="457200" algn="l"/>
                          <a:tab pos="800100" algn="l"/>
                          <a:tab pos="914400" algn="l"/>
                          <a:tab pos="1143000" algn="l"/>
                        </a:tabLst>
                      </a:pPr>
                      <a:r>
                        <a:rPr lang="en-US" sz="40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11.</a:t>
                      </a:r>
                      <a:r>
                        <a:rPr lang="zh-TW" sz="40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復活在我</a:t>
                      </a:r>
                      <a:endParaRPr lang="en-US" sz="40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indent="152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342900" algn="l"/>
                          <a:tab pos="457200" algn="l"/>
                          <a:tab pos="800100" algn="l"/>
                          <a:tab pos="914400" algn="l"/>
                          <a:tab pos="1143000" algn="l"/>
                        </a:tabLst>
                      </a:pPr>
                      <a:r>
                        <a:rPr lang="en-US" sz="40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12.</a:t>
                      </a:r>
                      <a:r>
                        <a:rPr lang="zh-TW" sz="40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哪噠香膏</a:t>
                      </a:r>
                      <a:endParaRPr lang="en-US" sz="40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indent="152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342900" algn="l"/>
                          <a:tab pos="457200" algn="l"/>
                          <a:tab pos="800100" algn="l"/>
                          <a:tab pos="914400" algn="l"/>
                          <a:tab pos="1143000" algn="l"/>
                        </a:tabLst>
                      </a:pPr>
                      <a:r>
                        <a:rPr lang="en-US" sz="40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13.</a:t>
                      </a:r>
                      <a:r>
                        <a:rPr lang="zh-TW" sz="40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彼此洗腳</a:t>
                      </a:r>
                      <a:endParaRPr lang="en-US" sz="40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indent="152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342900" algn="l"/>
                          <a:tab pos="457200" algn="l"/>
                          <a:tab pos="800100" algn="l"/>
                          <a:tab pos="914400" algn="l"/>
                          <a:tab pos="1143000" algn="l"/>
                        </a:tabLst>
                      </a:pPr>
                      <a:r>
                        <a:rPr lang="en-US" sz="40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14.</a:t>
                      </a:r>
                      <a:r>
                        <a:rPr lang="zh-TW" sz="40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預備住處</a:t>
                      </a:r>
                      <a:endParaRPr lang="en-US" sz="40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17780" marR="17780" marT="0" marB="0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152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342900" algn="l"/>
                          <a:tab pos="457200" algn="l"/>
                          <a:tab pos="800100" algn="l"/>
                          <a:tab pos="914400" algn="l"/>
                          <a:tab pos="1143000" algn="l"/>
                        </a:tabLst>
                      </a:pPr>
                      <a:r>
                        <a:rPr lang="en-US" sz="40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15. </a:t>
                      </a:r>
                      <a:r>
                        <a:rPr lang="zh-TW" sz="40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真葡萄樹</a:t>
                      </a:r>
                      <a:endParaRPr lang="en-US" sz="40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indent="152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342900" algn="l"/>
                          <a:tab pos="457200" algn="l"/>
                          <a:tab pos="800100" algn="l"/>
                          <a:tab pos="914400" algn="l"/>
                          <a:tab pos="1143000" algn="l"/>
                        </a:tabLst>
                      </a:pPr>
                      <a:r>
                        <a:rPr lang="en-US" sz="40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16. </a:t>
                      </a:r>
                      <a:r>
                        <a:rPr lang="zh-TW" sz="40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保惠師來</a:t>
                      </a:r>
                      <a:endParaRPr lang="en-US" sz="40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indent="152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342900" algn="l"/>
                          <a:tab pos="457200" algn="l"/>
                          <a:tab pos="800100" algn="l"/>
                          <a:tab pos="914400" algn="l"/>
                          <a:tab pos="1143000" algn="l"/>
                        </a:tabLst>
                      </a:pPr>
                      <a:r>
                        <a:rPr lang="en-US" sz="40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17. </a:t>
                      </a:r>
                      <a:r>
                        <a:rPr lang="zh-TW" sz="40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合而為一</a:t>
                      </a:r>
                      <a:endParaRPr lang="en-US" sz="40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indent="152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342900" algn="l"/>
                          <a:tab pos="457200" algn="l"/>
                          <a:tab pos="800100" algn="l"/>
                          <a:tab pos="914400" algn="l"/>
                          <a:tab pos="1143000" algn="l"/>
                        </a:tabLst>
                      </a:pPr>
                      <a:r>
                        <a:rPr lang="en-US" sz="40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18. </a:t>
                      </a:r>
                      <a:r>
                        <a:rPr lang="zh-TW" sz="40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主受審判</a:t>
                      </a:r>
                      <a:endParaRPr lang="en-US" sz="40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indent="152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342900" algn="l"/>
                          <a:tab pos="457200" algn="l"/>
                          <a:tab pos="800100" algn="l"/>
                          <a:tab pos="914400" algn="l"/>
                          <a:tab pos="1143000" algn="l"/>
                        </a:tabLst>
                      </a:pPr>
                      <a:r>
                        <a:rPr lang="en-US" sz="40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19. </a:t>
                      </a:r>
                      <a:r>
                        <a:rPr lang="zh-TW" sz="40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被釘十架</a:t>
                      </a:r>
                      <a:endParaRPr lang="en-US" sz="40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indent="152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342900" algn="l"/>
                          <a:tab pos="457200" algn="l"/>
                          <a:tab pos="800100" algn="l"/>
                          <a:tab pos="914400" algn="l"/>
                          <a:tab pos="1143000" algn="l"/>
                        </a:tabLst>
                      </a:pPr>
                      <a:r>
                        <a:rPr lang="en-US" sz="40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20. </a:t>
                      </a:r>
                      <a:r>
                        <a:rPr lang="zh-TW" sz="40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復活顯現</a:t>
                      </a:r>
                      <a:endParaRPr lang="en-US" sz="40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indent="152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342900" algn="l"/>
                          <a:tab pos="457200" algn="l"/>
                          <a:tab pos="800100" algn="l"/>
                          <a:tab pos="914400" algn="l"/>
                          <a:tab pos="1143000" algn="l"/>
                        </a:tabLst>
                      </a:pPr>
                      <a:r>
                        <a:rPr lang="en-US" sz="40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21. </a:t>
                      </a:r>
                      <a:r>
                        <a:rPr lang="zh-TW" sz="40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你愛我麼</a:t>
                      </a:r>
                      <a:endParaRPr lang="en-US" sz="40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17780" marR="17780" marT="0" marB="0"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" name="Line 4">
            <a:extLst>
              <a:ext uri="{FF2B5EF4-FFF2-40B4-BE49-F238E27FC236}">
                <a16:creationId xmlns:a16="http://schemas.microsoft.com/office/drawing/2014/main" id="{E52D1DEC-83B7-4000-81B0-E6CCE110FD6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0" y="1533525"/>
            <a:ext cx="121920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" name="Line 4">
            <a:extLst>
              <a:ext uri="{FF2B5EF4-FFF2-40B4-BE49-F238E27FC236}">
                <a16:creationId xmlns:a16="http://schemas.microsoft.com/office/drawing/2014/main" id="{46140B9D-FE1C-4FCB-8F41-6440E421F658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294502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26922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 descr="red-marble">
            <a:extLst>
              <a:ext uri="{FF2B5EF4-FFF2-40B4-BE49-F238E27FC236}">
                <a16:creationId xmlns:a16="http://schemas.microsoft.com/office/drawing/2014/main" id="{954645AB-9649-46BD-A679-115B1EA590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2529" y="539749"/>
            <a:ext cx="5085272" cy="695325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七个神迹</a:t>
            </a:r>
          </a:p>
        </p:txBody>
      </p:sp>
      <p:sp>
        <p:nvSpPr>
          <p:cNvPr id="39939" name="Rectangle 3" descr="blue-marble">
            <a:extLst>
              <a:ext uri="{FF2B5EF4-FFF2-40B4-BE49-F238E27FC236}">
                <a16:creationId xmlns:a16="http://schemas.microsoft.com/office/drawing/2014/main" id="{7D125B82-5313-459D-90A3-660E3C8861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30466" y="539749"/>
            <a:ext cx="6658580" cy="695325"/>
          </a:xfrm>
          <a:prstGeom prst="rect">
            <a:avLst/>
          </a:prstGeom>
          <a:solidFill>
            <a:schemeClr val="accent5">
              <a:lumMod val="50000"/>
            </a:schemeClr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algn="ctr"/>
            <a:r>
              <a:rPr lang="zh-CN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七个以“我是＂</a:t>
            </a:r>
            <a:endParaRPr lang="zh-TW" altLang="en-US" sz="44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9940" name="Rectangle 4" descr="Parchment">
            <a:extLst>
              <a:ext uri="{FF2B5EF4-FFF2-40B4-BE49-F238E27FC236}">
                <a16:creationId xmlns:a16="http://schemas.microsoft.com/office/drawing/2014/main" id="{A83CDC22-C0E2-4D15-AD89-CF6FC34D50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2529" y="1271587"/>
            <a:ext cx="5085272" cy="69532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r>
              <a:rPr lang="zh-CN" altLang="en-US" sz="40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变水为酒</a:t>
            </a:r>
            <a:r>
              <a:rPr lang="en-US" altLang="zh-CN" sz="40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(2</a:t>
            </a:r>
            <a:r>
              <a:rPr lang="zh-CN" altLang="en-US" sz="40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章</a:t>
            </a:r>
            <a:r>
              <a:rPr lang="en-US" altLang="zh-CN" sz="40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endParaRPr lang="en-US" altLang="zh-TW" sz="4000" b="1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9941" name="Rectangle 5" descr="Newsprint">
            <a:extLst>
              <a:ext uri="{FF2B5EF4-FFF2-40B4-BE49-F238E27FC236}">
                <a16:creationId xmlns:a16="http://schemas.microsoft.com/office/drawing/2014/main" id="{B35A97B6-69D4-4C34-989D-82BA64DD54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30466" y="1271587"/>
            <a:ext cx="6658580" cy="695325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zh-CN" altLang="en-US" sz="40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我是生命的粮</a:t>
            </a:r>
            <a:r>
              <a:rPr lang="en-US" altLang="zh-CN" sz="40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(6</a:t>
            </a:r>
            <a:r>
              <a:rPr lang="zh-CN" altLang="en-US" sz="40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章</a:t>
            </a:r>
            <a:r>
              <a:rPr lang="en-US" altLang="zh-CN" sz="40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endParaRPr lang="en-US" altLang="zh-TW" sz="4000" b="1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9942" name="Rectangle 6" descr="Parchment">
            <a:extLst>
              <a:ext uri="{FF2B5EF4-FFF2-40B4-BE49-F238E27FC236}">
                <a16:creationId xmlns:a16="http://schemas.microsoft.com/office/drawing/2014/main" id="{F411E28B-A3E3-47DC-9EC9-B603FBAD58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2529" y="2001837"/>
            <a:ext cx="5085272" cy="69532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r>
              <a:rPr lang="zh-CN" altLang="en-US" sz="40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医好大臣之子</a:t>
            </a:r>
            <a:r>
              <a:rPr lang="en-US" altLang="zh-CN" sz="40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(4</a:t>
            </a:r>
            <a:r>
              <a:rPr lang="zh-CN" altLang="en-US" sz="40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章</a:t>
            </a:r>
            <a:r>
              <a:rPr lang="en-US" altLang="zh-CN" sz="40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endParaRPr lang="en-US" altLang="zh-TW" sz="4000" b="1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9943" name="Rectangle 7" descr="Newsprint">
            <a:extLst>
              <a:ext uri="{FF2B5EF4-FFF2-40B4-BE49-F238E27FC236}">
                <a16:creationId xmlns:a16="http://schemas.microsoft.com/office/drawing/2014/main" id="{B07E9FD1-7600-4242-B3A6-AE59489BB3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30466" y="2001837"/>
            <a:ext cx="6658580" cy="695325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zh-TW" altLang="en-US" sz="40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我是世界的光</a:t>
            </a:r>
            <a:r>
              <a:rPr lang="en-US" altLang="zh-TW" sz="40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(8</a:t>
            </a:r>
            <a:r>
              <a:rPr lang="zh-TW" altLang="en-US" sz="40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章</a:t>
            </a:r>
            <a:r>
              <a:rPr lang="en-US" altLang="zh-TW" sz="40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</a:p>
        </p:txBody>
      </p:sp>
      <p:sp>
        <p:nvSpPr>
          <p:cNvPr id="39944" name="Rectangle 8" descr="Parchment">
            <a:extLst>
              <a:ext uri="{FF2B5EF4-FFF2-40B4-BE49-F238E27FC236}">
                <a16:creationId xmlns:a16="http://schemas.microsoft.com/office/drawing/2014/main" id="{2EE63CAB-1634-4C01-85CC-C1F0E4986D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2529" y="2733674"/>
            <a:ext cx="5085272" cy="69532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r>
              <a:rPr lang="zh-CN" altLang="en-US" sz="40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医好瘫痪</a:t>
            </a:r>
            <a:r>
              <a:rPr lang="en-US" altLang="zh-CN" sz="40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38</a:t>
            </a:r>
            <a:r>
              <a:rPr lang="zh-CN" altLang="en-US" sz="40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年者</a:t>
            </a:r>
            <a:r>
              <a:rPr lang="en-US" altLang="zh-CN" sz="40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(5</a:t>
            </a:r>
            <a:r>
              <a:rPr lang="zh-CN" altLang="en-US" sz="40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章</a:t>
            </a:r>
            <a:r>
              <a:rPr lang="en-US" altLang="zh-CN" sz="40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endParaRPr lang="en-US" altLang="zh-TW" sz="4000" b="1" dirty="0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9945" name="Rectangle 9" descr="Newsprint">
            <a:extLst>
              <a:ext uri="{FF2B5EF4-FFF2-40B4-BE49-F238E27FC236}">
                <a16:creationId xmlns:a16="http://schemas.microsoft.com/office/drawing/2014/main" id="{3D4A8D83-959B-44F2-A8A7-32F27974E0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30466" y="2733674"/>
            <a:ext cx="6658580" cy="695325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zh-CN" altLang="en-US" sz="40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我是羊的门</a:t>
            </a:r>
            <a:r>
              <a:rPr lang="en-US" altLang="zh-CN" sz="40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(10</a:t>
            </a:r>
            <a:r>
              <a:rPr lang="zh-CN" altLang="en-US" sz="40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章</a:t>
            </a:r>
            <a:r>
              <a:rPr lang="en-US" altLang="zh-CN" sz="40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endParaRPr lang="en-US" altLang="zh-TW" sz="4000" b="1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9946" name="Rectangle 10" descr="Parchment">
            <a:extLst>
              <a:ext uri="{FF2B5EF4-FFF2-40B4-BE49-F238E27FC236}">
                <a16:creationId xmlns:a16="http://schemas.microsoft.com/office/drawing/2014/main" id="{D221D79F-5FF9-4150-AD6C-239517A315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2529" y="3465512"/>
            <a:ext cx="5085272" cy="69532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r>
              <a:rPr lang="zh-CN" altLang="en-US" sz="40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给五千人吃饱</a:t>
            </a:r>
            <a:r>
              <a:rPr lang="en-US" altLang="zh-CN" sz="40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(6</a:t>
            </a:r>
            <a:r>
              <a:rPr lang="zh-CN" altLang="en-US" sz="40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章</a:t>
            </a:r>
            <a:r>
              <a:rPr lang="en-US" altLang="zh-CN" sz="40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endParaRPr lang="en-US" altLang="zh-TW" sz="4000" b="1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9947" name="Rectangle 11" descr="Newsprint">
            <a:extLst>
              <a:ext uri="{FF2B5EF4-FFF2-40B4-BE49-F238E27FC236}">
                <a16:creationId xmlns:a16="http://schemas.microsoft.com/office/drawing/2014/main" id="{4CE48AB6-3202-4945-BEBC-F45FC5DFE1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30466" y="3465512"/>
            <a:ext cx="6658580" cy="695325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zh-TW" altLang="en-US" sz="40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我是好牧人</a:t>
            </a:r>
            <a:r>
              <a:rPr lang="en-US" altLang="zh-TW" sz="40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(10</a:t>
            </a:r>
            <a:r>
              <a:rPr lang="zh-TW" altLang="en-US" sz="40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章</a:t>
            </a:r>
            <a:r>
              <a:rPr lang="en-US" altLang="zh-TW" sz="40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</a:p>
        </p:txBody>
      </p:sp>
      <p:sp>
        <p:nvSpPr>
          <p:cNvPr id="39948" name="Rectangle 12" descr="Parchment">
            <a:extLst>
              <a:ext uri="{FF2B5EF4-FFF2-40B4-BE49-F238E27FC236}">
                <a16:creationId xmlns:a16="http://schemas.microsoft.com/office/drawing/2014/main" id="{14941ED4-3847-4770-8049-C3A52D15B8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2529" y="4197349"/>
            <a:ext cx="5085272" cy="69532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r>
              <a:rPr lang="zh-TW" altLang="en-US" sz="40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在水面行走</a:t>
            </a:r>
            <a:r>
              <a:rPr lang="en-US" altLang="zh-TW" sz="40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(6</a:t>
            </a:r>
            <a:r>
              <a:rPr lang="zh-TW" altLang="en-US" sz="40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章</a:t>
            </a:r>
            <a:r>
              <a:rPr lang="en-US" altLang="zh-TW" sz="40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</a:p>
        </p:txBody>
      </p:sp>
      <p:sp>
        <p:nvSpPr>
          <p:cNvPr id="39949" name="Rectangle 13" descr="Newsprint">
            <a:extLst>
              <a:ext uri="{FF2B5EF4-FFF2-40B4-BE49-F238E27FC236}">
                <a16:creationId xmlns:a16="http://schemas.microsoft.com/office/drawing/2014/main" id="{36355647-5E96-4A8C-9F1B-80656B890D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30466" y="4197349"/>
            <a:ext cx="6658580" cy="695325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zh-TW" altLang="en-US" sz="40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我是复活，我是生命</a:t>
            </a:r>
            <a:r>
              <a:rPr lang="en-US" altLang="zh-TW" sz="40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(11</a:t>
            </a:r>
            <a:r>
              <a:rPr lang="zh-TW" altLang="en-US" sz="40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章</a:t>
            </a:r>
            <a:r>
              <a:rPr lang="en-US" altLang="zh-TW" sz="40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</a:p>
        </p:txBody>
      </p:sp>
      <p:sp>
        <p:nvSpPr>
          <p:cNvPr id="39950" name="Rectangle 14" descr="Parchment">
            <a:extLst>
              <a:ext uri="{FF2B5EF4-FFF2-40B4-BE49-F238E27FC236}">
                <a16:creationId xmlns:a16="http://schemas.microsoft.com/office/drawing/2014/main" id="{6FC97338-03D6-4B19-9E4A-9CC61C124F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2529" y="4927599"/>
            <a:ext cx="5085272" cy="69532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r>
              <a:rPr lang="zh-CN" altLang="en-US" sz="40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医好生来瞎眼者</a:t>
            </a:r>
            <a:r>
              <a:rPr lang="en-US" altLang="zh-CN" sz="40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(9</a:t>
            </a:r>
            <a:r>
              <a:rPr lang="zh-CN" altLang="en-US" sz="40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章</a:t>
            </a:r>
            <a:r>
              <a:rPr lang="en-US" altLang="zh-CN" sz="40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endParaRPr lang="en-US" altLang="zh-TW" sz="4000" b="1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9951" name="Rectangle 15" descr="Newsprint">
            <a:extLst>
              <a:ext uri="{FF2B5EF4-FFF2-40B4-BE49-F238E27FC236}">
                <a16:creationId xmlns:a16="http://schemas.microsoft.com/office/drawing/2014/main" id="{E172342E-9947-4402-8078-0CE8ACD3D1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30466" y="4927599"/>
            <a:ext cx="6658580" cy="695325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zh-TW" altLang="en-US" sz="40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我是道路、真理、生命</a:t>
            </a:r>
            <a:r>
              <a:rPr lang="en-US" altLang="zh-TW" sz="40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(14</a:t>
            </a:r>
            <a:r>
              <a:rPr lang="zh-TW" altLang="en-US" sz="40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章</a:t>
            </a:r>
            <a:r>
              <a:rPr lang="en-US" altLang="zh-TW" sz="40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</a:p>
        </p:txBody>
      </p:sp>
      <p:sp>
        <p:nvSpPr>
          <p:cNvPr id="39952" name="Rectangle 16" descr="Parchment">
            <a:extLst>
              <a:ext uri="{FF2B5EF4-FFF2-40B4-BE49-F238E27FC236}">
                <a16:creationId xmlns:a16="http://schemas.microsoft.com/office/drawing/2014/main" id="{C857C5E9-72B3-449A-9BF7-D2DC65EB6D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2529" y="5659437"/>
            <a:ext cx="5085272" cy="69532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r>
              <a:rPr lang="zh-TW" altLang="en-US" sz="40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使拉撒路复活</a:t>
            </a:r>
            <a:r>
              <a:rPr lang="en-US" altLang="zh-TW" sz="40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(11</a:t>
            </a:r>
            <a:r>
              <a:rPr lang="zh-TW" altLang="en-US" sz="40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章</a:t>
            </a:r>
            <a:r>
              <a:rPr lang="en-US" altLang="zh-TW" sz="40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</a:p>
        </p:txBody>
      </p:sp>
      <p:sp>
        <p:nvSpPr>
          <p:cNvPr id="39953" name="Rectangle 17" descr="Newsprint">
            <a:extLst>
              <a:ext uri="{FF2B5EF4-FFF2-40B4-BE49-F238E27FC236}">
                <a16:creationId xmlns:a16="http://schemas.microsoft.com/office/drawing/2014/main" id="{F9650C4E-89C0-46E4-AC0A-E2120BA86B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30466" y="5659437"/>
            <a:ext cx="6658580" cy="695325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zh-CN" altLang="en-US" sz="40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我是真葡萄树</a:t>
            </a:r>
            <a:r>
              <a:rPr lang="en-US" altLang="zh-CN" sz="40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(15</a:t>
            </a:r>
            <a:r>
              <a:rPr lang="zh-CN" altLang="en-US" sz="40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章</a:t>
            </a:r>
            <a:r>
              <a:rPr lang="en-US" altLang="zh-CN" sz="40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endParaRPr lang="en-US" altLang="zh-TW" sz="4000" b="1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D205BB5-4BBB-4BED-B78E-95E1529AA2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5283145"/>
          </a:xfrm>
          <a:prstGeom prst="rect">
            <a:avLst/>
          </a:prstGeom>
        </p:spPr>
      </p:pic>
      <p:sp>
        <p:nvSpPr>
          <p:cNvPr id="4" name="Rectangle 5">
            <a:extLst>
              <a:ext uri="{FF2B5EF4-FFF2-40B4-BE49-F238E27FC236}">
                <a16:creationId xmlns:a16="http://schemas.microsoft.com/office/drawing/2014/main" id="{51D62290-CFFC-44CC-9599-9F6039C7CA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-72887" y="5181545"/>
            <a:ext cx="12192000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他母亲对用人说：「他告诉你们甚么，你们就做甚么。」照犹太人洁净的规矩，有六口石缸摆在那里，每口可以盛两三桶水。耶稣对用人说：「把缸倒满了水。」他们就倒满了，直到缸口。</a:t>
            </a:r>
            <a:r>
              <a:rPr lang="en-US" altLang="zh-CN" sz="3200" b="1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CN" altLang="en-US" sz="3200" b="1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约</a:t>
            </a:r>
            <a:r>
              <a:rPr lang="en-US" altLang="zh-CN" sz="3200" b="1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2:5-7)</a:t>
            </a:r>
            <a:endParaRPr lang="en-US" altLang="zh-TW" sz="3200" b="1" dirty="0">
              <a:solidFill>
                <a:srgbClr val="FFC0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395177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Picture 2" descr="Jesus_healed_the_son_of_the_nobleman2">
            <a:extLst>
              <a:ext uri="{FF2B5EF4-FFF2-40B4-BE49-F238E27FC236}">
                <a16:creationId xmlns:a16="http://schemas.microsoft.com/office/drawing/2014/main" id="{F2CC5D4D-4941-456A-98EB-F8BBF0C648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87"/>
            <a:ext cx="5745163" cy="6856413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0115" name="Rectangle 3">
            <a:extLst>
              <a:ext uri="{FF2B5EF4-FFF2-40B4-BE49-F238E27FC236}">
                <a16:creationId xmlns:a16="http://schemas.microsoft.com/office/drawing/2014/main" id="{CD68618A-3315-43AA-96E5-1436ED293F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45163" y="259773"/>
            <a:ext cx="6446837" cy="61863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正下去的时候，他的仆人迎见他，说他的儿子活了。</a:t>
            </a:r>
          </a:p>
          <a:p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他就问甚么时候见好的。他们说：「昨日未时热就退了。」</a:t>
            </a:r>
          </a:p>
          <a:p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他便知道这正是耶稣对他说「你儿子活了」的时候；他自己和全家就都信了。</a:t>
            </a:r>
          </a:p>
          <a:p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这是耶稣在加利利行的第二件神迹，是他从犹太回去以后行的。</a:t>
            </a:r>
            <a:endParaRPr lang="en-US" altLang="zh-CN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en-US" altLang="zh-CN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约</a:t>
            </a:r>
            <a:r>
              <a:rPr lang="en-US" altLang="zh-CN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4:51-54)</a:t>
            </a:r>
            <a:endParaRPr lang="en-US" altLang="zh-TW" sz="3600" b="1" dirty="0">
              <a:solidFill>
                <a:srgbClr val="FFC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90116" name="AutoShape 4">
            <a:extLst>
              <a:ext uri="{FF2B5EF4-FFF2-40B4-BE49-F238E27FC236}">
                <a16:creationId xmlns:a16="http://schemas.microsoft.com/office/drawing/2014/main" id="{6D0E067C-1EF5-4533-BBC1-B6E0C25D53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17358" y="3044013"/>
            <a:ext cx="2329859" cy="1474824"/>
          </a:xfrm>
          <a:prstGeom prst="wedgeRectCallout">
            <a:avLst>
              <a:gd name="adj1" fmla="val 158799"/>
              <a:gd name="adj2" fmla="val -89037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lnSpc>
                <a:spcPct val="120000"/>
              </a:lnSpc>
            </a:pPr>
            <a:r>
              <a:rPr lang="zh-CN" altLang="en-US" sz="2800" dirty="0">
                <a:latin typeface="SimHei" panose="02010609060101010101" pitchFamily="49" charset="-122"/>
                <a:ea typeface="SimHei" panose="02010609060101010101" pitchFamily="49" charset="-122"/>
              </a:rPr>
              <a:t>第七时，照罗马算法，应为下午七点</a:t>
            </a:r>
            <a:endParaRPr lang="en-US" altLang="zh-TW" sz="2800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baxt_jerusalem-l">
            <a:extLst>
              <a:ext uri="{FF2B5EF4-FFF2-40B4-BE49-F238E27FC236}">
                <a16:creationId xmlns:a16="http://schemas.microsoft.com/office/drawing/2014/main" id="{F5339D51-15A2-4DB1-A93E-71DB22B1B1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7755"/>
            <a:ext cx="12192000" cy="6904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508" name="Freeform 4">
            <a:extLst>
              <a:ext uri="{FF2B5EF4-FFF2-40B4-BE49-F238E27FC236}">
                <a16:creationId xmlns:a16="http://schemas.microsoft.com/office/drawing/2014/main" id="{00A8C4DF-FEA7-48A7-B837-3CC13EF2095A}"/>
              </a:ext>
            </a:extLst>
          </p:cNvPr>
          <p:cNvSpPr>
            <a:spLocks/>
          </p:cNvSpPr>
          <p:nvPr/>
        </p:nvSpPr>
        <p:spPr bwMode="auto">
          <a:xfrm>
            <a:off x="3212306" y="2788142"/>
            <a:ext cx="3456264" cy="2257040"/>
          </a:xfrm>
          <a:custGeom>
            <a:avLst/>
            <a:gdLst>
              <a:gd name="T0" fmla="*/ 1869 w 1869"/>
              <a:gd name="T1" fmla="*/ 323 h 1305"/>
              <a:gd name="T2" fmla="*/ 1869 w 1869"/>
              <a:gd name="T3" fmla="*/ 441 h 1305"/>
              <a:gd name="T4" fmla="*/ 1763 w 1869"/>
              <a:gd name="T5" fmla="*/ 489 h 1305"/>
              <a:gd name="T6" fmla="*/ 1450 w 1869"/>
              <a:gd name="T7" fmla="*/ 486 h 1305"/>
              <a:gd name="T8" fmla="*/ 1203 w 1869"/>
              <a:gd name="T9" fmla="*/ 598 h 1305"/>
              <a:gd name="T10" fmla="*/ 1030 w 1869"/>
              <a:gd name="T11" fmla="*/ 742 h 1305"/>
              <a:gd name="T12" fmla="*/ 797 w 1869"/>
              <a:gd name="T13" fmla="*/ 947 h 1305"/>
              <a:gd name="T14" fmla="*/ 429 w 1869"/>
              <a:gd name="T15" fmla="*/ 1104 h 1305"/>
              <a:gd name="T16" fmla="*/ 253 w 1869"/>
              <a:gd name="T17" fmla="*/ 1165 h 1305"/>
              <a:gd name="T18" fmla="*/ 163 w 1869"/>
              <a:gd name="T19" fmla="*/ 1305 h 1305"/>
              <a:gd name="T20" fmla="*/ 16 w 1869"/>
              <a:gd name="T21" fmla="*/ 1270 h 1305"/>
              <a:gd name="T22" fmla="*/ 0 w 1869"/>
              <a:gd name="T23" fmla="*/ 1184 h 1305"/>
              <a:gd name="T24" fmla="*/ 48 w 1869"/>
              <a:gd name="T25" fmla="*/ 905 h 1305"/>
              <a:gd name="T26" fmla="*/ 186 w 1869"/>
              <a:gd name="T27" fmla="*/ 771 h 1305"/>
              <a:gd name="T28" fmla="*/ 298 w 1869"/>
              <a:gd name="T29" fmla="*/ 710 h 1305"/>
              <a:gd name="T30" fmla="*/ 605 w 1869"/>
              <a:gd name="T31" fmla="*/ 601 h 1305"/>
              <a:gd name="T32" fmla="*/ 829 w 1869"/>
              <a:gd name="T33" fmla="*/ 454 h 1305"/>
              <a:gd name="T34" fmla="*/ 1040 w 1869"/>
              <a:gd name="T35" fmla="*/ 329 h 1305"/>
              <a:gd name="T36" fmla="*/ 1238 w 1869"/>
              <a:gd name="T37" fmla="*/ 233 h 1305"/>
              <a:gd name="T38" fmla="*/ 1290 w 1869"/>
              <a:gd name="T39" fmla="*/ 182 h 1305"/>
              <a:gd name="T40" fmla="*/ 1235 w 1869"/>
              <a:gd name="T41" fmla="*/ 86 h 1305"/>
              <a:gd name="T42" fmla="*/ 1184 w 1869"/>
              <a:gd name="T43" fmla="*/ 22 h 1305"/>
              <a:gd name="T44" fmla="*/ 1232 w 1869"/>
              <a:gd name="T45" fmla="*/ 0 h 1305"/>
              <a:gd name="T46" fmla="*/ 1869 w 1869"/>
              <a:gd name="T47" fmla="*/ 323 h 13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1869" h="1305">
                <a:moveTo>
                  <a:pt x="1869" y="323"/>
                </a:moveTo>
                <a:lnTo>
                  <a:pt x="1869" y="441"/>
                </a:lnTo>
                <a:lnTo>
                  <a:pt x="1763" y="489"/>
                </a:lnTo>
                <a:lnTo>
                  <a:pt x="1450" y="486"/>
                </a:lnTo>
                <a:lnTo>
                  <a:pt x="1203" y="598"/>
                </a:lnTo>
                <a:lnTo>
                  <a:pt x="1030" y="742"/>
                </a:lnTo>
                <a:lnTo>
                  <a:pt x="797" y="947"/>
                </a:lnTo>
                <a:lnTo>
                  <a:pt x="429" y="1104"/>
                </a:lnTo>
                <a:lnTo>
                  <a:pt x="253" y="1165"/>
                </a:lnTo>
                <a:lnTo>
                  <a:pt x="163" y="1305"/>
                </a:lnTo>
                <a:lnTo>
                  <a:pt x="16" y="1270"/>
                </a:lnTo>
                <a:lnTo>
                  <a:pt x="0" y="1184"/>
                </a:lnTo>
                <a:lnTo>
                  <a:pt x="48" y="905"/>
                </a:lnTo>
                <a:lnTo>
                  <a:pt x="186" y="771"/>
                </a:lnTo>
                <a:lnTo>
                  <a:pt x="298" y="710"/>
                </a:lnTo>
                <a:lnTo>
                  <a:pt x="605" y="601"/>
                </a:lnTo>
                <a:lnTo>
                  <a:pt x="829" y="454"/>
                </a:lnTo>
                <a:lnTo>
                  <a:pt x="1040" y="329"/>
                </a:lnTo>
                <a:lnTo>
                  <a:pt x="1238" y="233"/>
                </a:lnTo>
                <a:lnTo>
                  <a:pt x="1290" y="182"/>
                </a:lnTo>
                <a:lnTo>
                  <a:pt x="1235" y="86"/>
                </a:lnTo>
                <a:lnTo>
                  <a:pt x="1184" y="22"/>
                </a:lnTo>
                <a:lnTo>
                  <a:pt x="1232" y="0"/>
                </a:lnTo>
                <a:lnTo>
                  <a:pt x="1869" y="323"/>
                </a:lnTo>
                <a:close/>
              </a:path>
            </a:pathLst>
          </a:custGeom>
          <a:solidFill>
            <a:srgbClr val="6600CC">
              <a:alpha val="30000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09" name="Freeform 5">
            <a:extLst>
              <a:ext uri="{FF2B5EF4-FFF2-40B4-BE49-F238E27FC236}">
                <a16:creationId xmlns:a16="http://schemas.microsoft.com/office/drawing/2014/main" id="{6CFC1529-A199-4438-A085-D566DFC0BBF8}"/>
              </a:ext>
            </a:extLst>
          </p:cNvPr>
          <p:cNvSpPr>
            <a:spLocks/>
          </p:cNvSpPr>
          <p:nvPr/>
        </p:nvSpPr>
        <p:spPr bwMode="auto">
          <a:xfrm>
            <a:off x="1083366" y="1118340"/>
            <a:ext cx="5328548" cy="2132859"/>
          </a:xfrm>
          <a:custGeom>
            <a:avLst/>
            <a:gdLst>
              <a:gd name="T0" fmla="*/ 2515 w 2522"/>
              <a:gd name="T1" fmla="*/ 624 h 1364"/>
              <a:gd name="T2" fmla="*/ 2195 w 2522"/>
              <a:gd name="T3" fmla="*/ 759 h 1364"/>
              <a:gd name="T4" fmla="*/ 2026 w 2522"/>
              <a:gd name="T5" fmla="*/ 903 h 1364"/>
              <a:gd name="T6" fmla="*/ 1917 w 2522"/>
              <a:gd name="T7" fmla="*/ 1104 h 1364"/>
              <a:gd name="T8" fmla="*/ 1773 w 2522"/>
              <a:gd name="T9" fmla="*/ 1207 h 1364"/>
              <a:gd name="T10" fmla="*/ 1357 w 2522"/>
              <a:gd name="T11" fmla="*/ 1248 h 1364"/>
              <a:gd name="T12" fmla="*/ 1187 w 2522"/>
              <a:gd name="T13" fmla="*/ 1364 h 1364"/>
              <a:gd name="T14" fmla="*/ 963 w 2522"/>
              <a:gd name="T15" fmla="*/ 1229 h 1364"/>
              <a:gd name="T16" fmla="*/ 739 w 2522"/>
              <a:gd name="T17" fmla="*/ 1325 h 1364"/>
              <a:gd name="T18" fmla="*/ 567 w 2522"/>
              <a:gd name="T19" fmla="*/ 1181 h 1364"/>
              <a:gd name="T20" fmla="*/ 186 w 2522"/>
              <a:gd name="T21" fmla="*/ 1223 h 1364"/>
              <a:gd name="T22" fmla="*/ 0 w 2522"/>
              <a:gd name="T23" fmla="*/ 1063 h 1364"/>
              <a:gd name="T24" fmla="*/ 205 w 2522"/>
              <a:gd name="T25" fmla="*/ 573 h 1364"/>
              <a:gd name="T26" fmla="*/ 800 w 2522"/>
              <a:gd name="T27" fmla="*/ 352 h 1364"/>
              <a:gd name="T28" fmla="*/ 938 w 2522"/>
              <a:gd name="T29" fmla="*/ 196 h 1364"/>
              <a:gd name="T30" fmla="*/ 1344 w 2522"/>
              <a:gd name="T31" fmla="*/ 20 h 1364"/>
              <a:gd name="T32" fmla="*/ 1443 w 2522"/>
              <a:gd name="T33" fmla="*/ 0 h 1364"/>
              <a:gd name="T34" fmla="*/ 1680 w 2522"/>
              <a:gd name="T35" fmla="*/ 32 h 1364"/>
              <a:gd name="T36" fmla="*/ 2413 w 2522"/>
              <a:gd name="T37" fmla="*/ 455 h 1364"/>
              <a:gd name="T38" fmla="*/ 2522 w 2522"/>
              <a:gd name="T39" fmla="*/ 516 h 1364"/>
              <a:gd name="T40" fmla="*/ 2515 w 2522"/>
              <a:gd name="T41" fmla="*/ 624 h 13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2522" h="1364">
                <a:moveTo>
                  <a:pt x="2515" y="624"/>
                </a:moveTo>
                <a:lnTo>
                  <a:pt x="2195" y="759"/>
                </a:lnTo>
                <a:lnTo>
                  <a:pt x="2026" y="903"/>
                </a:lnTo>
                <a:lnTo>
                  <a:pt x="1917" y="1104"/>
                </a:lnTo>
                <a:lnTo>
                  <a:pt x="1773" y="1207"/>
                </a:lnTo>
                <a:lnTo>
                  <a:pt x="1357" y="1248"/>
                </a:lnTo>
                <a:lnTo>
                  <a:pt x="1187" y="1364"/>
                </a:lnTo>
                <a:lnTo>
                  <a:pt x="963" y="1229"/>
                </a:lnTo>
                <a:lnTo>
                  <a:pt x="739" y="1325"/>
                </a:lnTo>
                <a:lnTo>
                  <a:pt x="567" y="1181"/>
                </a:lnTo>
                <a:lnTo>
                  <a:pt x="186" y="1223"/>
                </a:lnTo>
                <a:lnTo>
                  <a:pt x="0" y="1063"/>
                </a:lnTo>
                <a:lnTo>
                  <a:pt x="205" y="573"/>
                </a:lnTo>
                <a:lnTo>
                  <a:pt x="800" y="352"/>
                </a:lnTo>
                <a:lnTo>
                  <a:pt x="938" y="196"/>
                </a:lnTo>
                <a:lnTo>
                  <a:pt x="1344" y="20"/>
                </a:lnTo>
                <a:lnTo>
                  <a:pt x="1443" y="0"/>
                </a:lnTo>
                <a:lnTo>
                  <a:pt x="1680" y="32"/>
                </a:lnTo>
                <a:lnTo>
                  <a:pt x="2413" y="455"/>
                </a:lnTo>
                <a:lnTo>
                  <a:pt x="2522" y="516"/>
                </a:lnTo>
                <a:lnTo>
                  <a:pt x="2515" y="624"/>
                </a:lnTo>
                <a:close/>
              </a:path>
            </a:pathLst>
          </a:custGeom>
          <a:solidFill>
            <a:srgbClr val="008000">
              <a:alpha val="30000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10" name="Freeform 6">
            <a:extLst>
              <a:ext uri="{FF2B5EF4-FFF2-40B4-BE49-F238E27FC236}">
                <a16:creationId xmlns:a16="http://schemas.microsoft.com/office/drawing/2014/main" id="{9AA80833-41E2-48B3-94B3-327890243ADE}"/>
              </a:ext>
            </a:extLst>
          </p:cNvPr>
          <p:cNvSpPr>
            <a:spLocks/>
          </p:cNvSpPr>
          <p:nvPr/>
        </p:nvSpPr>
        <p:spPr bwMode="auto">
          <a:xfrm>
            <a:off x="1425645" y="2105334"/>
            <a:ext cx="5174386" cy="3152467"/>
          </a:xfrm>
          <a:custGeom>
            <a:avLst/>
            <a:gdLst>
              <a:gd name="T0" fmla="*/ 2304 w 2413"/>
              <a:gd name="T1" fmla="*/ 0 h 1722"/>
              <a:gd name="T2" fmla="*/ 1987 w 2413"/>
              <a:gd name="T3" fmla="*/ 135 h 1722"/>
              <a:gd name="T4" fmla="*/ 1808 w 2413"/>
              <a:gd name="T5" fmla="*/ 282 h 1722"/>
              <a:gd name="T6" fmla="*/ 1699 w 2413"/>
              <a:gd name="T7" fmla="*/ 487 h 1722"/>
              <a:gd name="T8" fmla="*/ 1549 w 2413"/>
              <a:gd name="T9" fmla="*/ 583 h 1722"/>
              <a:gd name="T10" fmla="*/ 1139 w 2413"/>
              <a:gd name="T11" fmla="*/ 628 h 1722"/>
              <a:gd name="T12" fmla="*/ 973 w 2413"/>
              <a:gd name="T13" fmla="*/ 746 h 1722"/>
              <a:gd name="T14" fmla="*/ 762 w 2413"/>
              <a:gd name="T15" fmla="*/ 608 h 1722"/>
              <a:gd name="T16" fmla="*/ 535 w 2413"/>
              <a:gd name="T17" fmla="*/ 708 h 1722"/>
              <a:gd name="T18" fmla="*/ 352 w 2413"/>
              <a:gd name="T19" fmla="*/ 554 h 1722"/>
              <a:gd name="T20" fmla="*/ 0 w 2413"/>
              <a:gd name="T21" fmla="*/ 599 h 1722"/>
              <a:gd name="T22" fmla="*/ 189 w 2413"/>
              <a:gd name="T23" fmla="*/ 1530 h 1722"/>
              <a:gd name="T24" fmla="*/ 573 w 2413"/>
              <a:gd name="T25" fmla="*/ 1722 h 1722"/>
              <a:gd name="T26" fmla="*/ 845 w 2413"/>
              <a:gd name="T27" fmla="*/ 1610 h 1722"/>
              <a:gd name="T28" fmla="*/ 829 w 2413"/>
              <a:gd name="T29" fmla="*/ 1504 h 1722"/>
              <a:gd name="T30" fmla="*/ 877 w 2413"/>
              <a:gd name="T31" fmla="*/ 1232 h 1722"/>
              <a:gd name="T32" fmla="*/ 1008 w 2413"/>
              <a:gd name="T33" fmla="*/ 1098 h 1722"/>
              <a:gd name="T34" fmla="*/ 1123 w 2413"/>
              <a:gd name="T35" fmla="*/ 1037 h 1722"/>
              <a:gd name="T36" fmla="*/ 1447 w 2413"/>
              <a:gd name="T37" fmla="*/ 919 h 1722"/>
              <a:gd name="T38" fmla="*/ 1914 w 2413"/>
              <a:gd name="T39" fmla="*/ 621 h 1722"/>
              <a:gd name="T40" fmla="*/ 2074 w 2413"/>
              <a:gd name="T41" fmla="*/ 557 h 1722"/>
              <a:gd name="T42" fmla="*/ 2119 w 2413"/>
              <a:gd name="T43" fmla="*/ 506 h 1722"/>
              <a:gd name="T44" fmla="*/ 2042 w 2413"/>
              <a:gd name="T45" fmla="*/ 384 h 1722"/>
              <a:gd name="T46" fmla="*/ 1962 w 2413"/>
              <a:gd name="T47" fmla="*/ 304 h 1722"/>
              <a:gd name="T48" fmla="*/ 2077 w 2413"/>
              <a:gd name="T49" fmla="*/ 144 h 1722"/>
              <a:gd name="T50" fmla="*/ 2170 w 2413"/>
              <a:gd name="T51" fmla="*/ 109 h 1722"/>
              <a:gd name="T52" fmla="*/ 2250 w 2413"/>
              <a:gd name="T53" fmla="*/ 122 h 1722"/>
              <a:gd name="T54" fmla="*/ 2413 w 2413"/>
              <a:gd name="T55" fmla="*/ 55 h 1722"/>
              <a:gd name="T56" fmla="*/ 2304 w 2413"/>
              <a:gd name="T57" fmla="*/ 0 h 17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2413" h="1722">
                <a:moveTo>
                  <a:pt x="2304" y="0"/>
                </a:moveTo>
                <a:lnTo>
                  <a:pt x="1987" y="135"/>
                </a:lnTo>
                <a:lnTo>
                  <a:pt x="1808" y="282"/>
                </a:lnTo>
                <a:lnTo>
                  <a:pt x="1699" y="487"/>
                </a:lnTo>
                <a:lnTo>
                  <a:pt x="1549" y="583"/>
                </a:lnTo>
                <a:lnTo>
                  <a:pt x="1139" y="628"/>
                </a:lnTo>
                <a:lnTo>
                  <a:pt x="973" y="746"/>
                </a:lnTo>
                <a:lnTo>
                  <a:pt x="762" y="608"/>
                </a:lnTo>
                <a:lnTo>
                  <a:pt x="535" y="708"/>
                </a:lnTo>
                <a:lnTo>
                  <a:pt x="352" y="554"/>
                </a:lnTo>
                <a:lnTo>
                  <a:pt x="0" y="599"/>
                </a:lnTo>
                <a:lnTo>
                  <a:pt x="189" y="1530"/>
                </a:lnTo>
                <a:lnTo>
                  <a:pt x="573" y="1722"/>
                </a:lnTo>
                <a:lnTo>
                  <a:pt x="845" y="1610"/>
                </a:lnTo>
                <a:lnTo>
                  <a:pt x="829" y="1504"/>
                </a:lnTo>
                <a:lnTo>
                  <a:pt x="877" y="1232"/>
                </a:lnTo>
                <a:lnTo>
                  <a:pt x="1008" y="1098"/>
                </a:lnTo>
                <a:lnTo>
                  <a:pt x="1123" y="1037"/>
                </a:lnTo>
                <a:lnTo>
                  <a:pt x="1447" y="919"/>
                </a:lnTo>
                <a:lnTo>
                  <a:pt x="1914" y="621"/>
                </a:lnTo>
                <a:lnTo>
                  <a:pt x="2074" y="557"/>
                </a:lnTo>
                <a:lnTo>
                  <a:pt x="2119" y="506"/>
                </a:lnTo>
                <a:lnTo>
                  <a:pt x="2042" y="384"/>
                </a:lnTo>
                <a:lnTo>
                  <a:pt x="1962" y="304"/>
                </a:lnTo>
                <a:lnTo>
                  <a:pt x="2077" y="144"/>
                </a:lnTo>
                <a:lnTo>
                  <a:pt x="2170" y="109"/>
                </a:lnTo>
                <a:lnTo>
                  <a:pt x="2250" y="122"/>
                </a:lnTo>
                <a:lnTo>
                  <a:pt x="2413" y="55"/>
                </a:lnTo>
                <a:lnTo>
                  <a:pt x="2304" y="0"/>
                </a:lnTo>
                <a:close/>
              </a:path>
            </a:pathLst>
          </a:custGeom>
          <a:solidFill>
            <a:srgbClr val="996633">
              <a:alpha val="30000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11" name="Freeform 7">
            <a:extLst>
              <a:ext uri="{FF2B5EF4-FFF2-40B4-BE49-F238E27FC236}">
                <a16:creationId xmlns:a16="http://schemas.microsoft.com/office/drawing/2014/main" id="{134483A5-AB9E-4448-B0D0-3A64F4612C46}"/>
              </a:ext>
            </a:extLst>
          </p:cNvPr>
          <p:cNvSpPr>
            <a:spLocks/>
          </p:cNvSpPr>
          <p:nvPr/>
        </p:nvSpPr>
        <p:spPr bwMode="auto">
          <a:xfrm>
            <a:off x="5802314" y="987425"/>
            <a:ext cx="4097060" cy="1342234"/>
          </a:xfrm>
          <a:custGeom>
            <a:avLst/>
            <a:gdLst>
              <a:gd name="T0" fmla="*/ 0 w 1937"/>
              <a:gd name="T1" fmla="*/ 468 h 861"/>
              <a:gd name="T2" fmla="*/ 785 w 1937"/>
              <a:gd name="T3" fmla="*/ 144 h 861"/>
              <a:gd name="T4" fmla="*/ 881 w 1937"/>
              <a:gd name="T5" fmla="*/ 151 h 861"/>
              <a:gd name="T6" fmla="*/ 1251 w 1937"/>
              <a:gd name="T7" fmla="*/ 0 h 861"/>
              <a:gd name="T8" fmla="*/ 1937 w 1937"/>
              <a:gd name="T9" fmla="*/ 316 h 861"/>
              <a:gd name="T10" fmla="*/ 1865 w 1937"/>
              <a:gd name="T11" fmla="*/ 528 h 861"/>
              <a:gd name="T12" fmla="*/ 1851 w 1937"/>
              <a:gd name="T13" fmla="*/ 460 h 861"/>
              <a:gd name="T14" fmla="*/ 1824 w 1937"/>
              <a:gd name="T15" fmla="*/ 439 h 861"/>
              <a:gd name="T16" fmla="*/ 1819 w 1937"/>
              <a:gd name="T17" fmla="*/ 391 h 861"/>
              <a:gd name="T18" fmla="*/ 1767 w 1937"/>
              <a:gd name="T19" fmla="*/ 367 h 861"/>
              <a:gd name="T20" fmla="*/ 1719 w 1937"/>
              <a:gd name="T21" fmla="*/ 386 h 861"/>
              <a:gd name="T22" fmla="*/ 1707 w 1937"/>
              <a:gd name="T23" fmla="*/ 331 h 861"/>
              <a:gd name="T24" fmla="*/ 1623 w 1937"/>
              <a:gd name="T25" fmla="*/ 285 h 861"/>
              <a:gd name="T26" fmla="*/ 1565 w 1937"/>
              <a:gd name="T27" fmla="*/ 314 h 861"/>
              <a:gd name="T28" fmla="*/ 1481 w 1937"/>
              <a:gd name="T29" fmla="*/ 285 h 861"/>
              <a:gd name="T30" fmla="*/ 1402 w 1937"/>
              <a:gd name="T31" fmla="*/ 326 h 861"/>
              <a:gd name="T32" fmla="*/ 1371 w 1937"/>
              <a:gd name="T33" fmla="*/ 422 h 861"/>
              <a:gd name="T34" fmla="*/ 1366 w 1937"/>
              <a:gd name="T35" fmla="*/ 374 h 861"/>
              <a:gd name="T36" fmla="*/ 1337 w 1937"/>
              <a:gd name="T37" fmla="*/ 352 h 861"/>
              <a:gd name="T38" fmla="*/ 1217 w 1937"/>
              <a:gd name="T39" fmla="*/ 408 h 861"/>
              <a:gd name="T40" fmla="*/ 1179 w 1937"/>
              <a:gd name="T41" fmla="*/ 554 h 861"/>
              <a:gd name="T42" fmla="*/ 1157 w 1937"/>
              <a:gd name="T43" fmla="*/ 568 h 861"/>
              <a:gd name="T44" fmla="*/ 1138 w 1937"/>
              <a:gd name="T45" fmla="*/ 628 h 861"/>
              <a:gd name="T46" fmla="*/ 499 w 1937"/>
              <a:gd name="T47" fmla="*/ 861 h 861"/>
              <a:gd name="T48" fmla="*/ 334 w 1937"/>
              <a:gd name="T49" fmla="*/ 772 h 861"/>
              <a:gd name="T50" fmla="*/ 339 w 1937"/>
              <a:gd name="T51" fmla="*/ 667 h 861"/>
              <a:gd name="T52" fmla="*/ 0 w 1937"/>
              <a:gd name="T53" fmla="*/ 468 h 8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937" h="861">
                <a:moveTo>
                  <a:pt x="0" y="468"/>
                </a:moveTo>
                <a:lnTo>
                  <a:pt x="785" y="144"/>
                </a:lnTo>
                <a:lnTo>
                  <a:pt x="881" y="151"/>
                </a:lnTo>
                <a:lnTo>
                  <a:pt x="1251" y="0"/>
                </a:lnTo>
                <a:lnTo>
                  <a:pt x="1937" y="316"/>
                </a:lnTo>
                <a:lnTo>
                  <a:pt x="1865" y="528"/>
                </a:lnTo>
                <a:lnTo>
                  <a:pt x="1851" y="460"/>
                </a:lnTo>
                <a:lnTo>
                  <a:pt x="1824" y="439"/>
                </a:lnTo>
                <a:lnTo>
                  <a:pt x="1819" y="391"/>
                </a:lnTo>
                <a:lnTo>
                  <a:pt x="1767" y="367"/>
                </a:lnTo>
                <a:lnTo>
                  <a:pt x="1719" y="386"/>
                </a:lnTo>
                <a:lnTo>
                  <a:pt x="1707" y="331"/>
                </a:lnTo>
                <a:lnTo>
                  <a:pt x="1623" y="285"/>
                </a:lnTo>
                <a:lnTo>
                  <a:pt x="1565" y="314"/>
                </a:lnTo>
                <a:lnTo>
                  <a:pt x="1481" y="285"/>
                </a:lnTo>
                <a:lnTo>
                  <a:pt x="1402" y="326"/>
                </a:lnTo>
                <a:lnTo>
                  <a:pt x="1371" y="422"/>
                </a:lnTo>
                <a:lnTo>
                  <a:pt x="1366" y="374"/>
                </a:lnTo>
                <a:lnTo>
                  <a:pt x="1337" y="352"/>
                </a:lnTo>
                <a:lnTo>
                  <a:pt x="1217" y="408"/>
                </a:lnTo>
                <a:lnTo>
                  <a:pt x="1179" y="554"/>
                </a:lnTo>
                <a:lnTo>
                  <a:pt x="1157" y="568"/>
                </a:lnTo>
                <a:lnTo>
                  <a:pt x="1138" y="628"/>
                </a:lnTo>
                <a:lnTo>
                  <a:pt x="499" y="861"/>
                </a:lnTo>
                <a:lnTo>
                  <a:pt x="334" y="772"/>
                </a:lnTo>
                <a:lnTo>
                  <a:pt x="339" y="667"/>
                </a:lnTo>
                <a:lnTo>
                  <a:pt x="0" y="468"/>
                </a:lnTo>
                <a:close/>
              </a:path>
            </a:pathLst>
          </a:custGeom>
          <a:solidFill>
            <a:srgbClr val="003399">
              <a:alpha val="30000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12" name="AutoShape 8">
            <a:extLst>
              <a:ext uri="{FF2B5EF4-FFF2-40B4-BE49-F238E27FC236}">
                <a16:creationId xmlns:a16="http://schemas.microsoft.com/office/drawing/2014/main" id="{BCB037F4-02C6-444E-A795-F760768EA3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23163" y="3173414"/>
            <a:ext cx="893764" cy="568325"/>
          </a:xfrm>
          <a:prstGeom prst="wedgeRectCallout">
            <a:avLst>
              <a:gd name="adj1" fmla="val 13409"/>
              <a:gd name="adj2" fmla="val -187067"/>
            </a:avLst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zh-TW" altLang="en-US" sz="2400" dirty="0">
                <a:solidFill>
                  <a:schemeClr val="bg1"/>
                </a:solidFill>
                <a:ea typeface="SimHei" panose="02010609060101010101" pitchFamily="49" charset="-122"/>
              </a:rPr>
              <a:t>圣殿</a:t>
            </a:r>
          </a:p>
        </p:txBody>
      </p:sp>
      <p:sp>
        <p:nvSpPr>
          <p:cNvPr id="21513" name="Text Box 9">
            <a:extLst>
              <a:ext uri="{FF2B5EF4-FFF2-40B4-BE49-F238E27FC236}">
                <a16:creationId xmlns:a16="http://schemas.microsoft.com/office/drawing/2014/main" id="{E7934767-962B-4565-AD15-F1B7DAFA4BBA}"/>
              </a:ext>
            </a:extLst>
          </p:cNvPr>
          <p:cNvSpPr txBox="1">
            <a:spLocks noChangeArrowheads="1"/>
          </p:cNvSpPr>
          <p:nvPr/>
        </p:nvSpPr>
        <p:spPr bwMode="auto">
          <a:xfrm rot="20212320">
            <a:off x="4212305" y="3813445"/>
            <a:ext cx="1107996" cy="461665"/>
          </a:xfrm>
          <a:prstGeom prst="rect">
            <a:avLst/>
          </a:prstGeom>
          <a:solidFill>
            <a:srgbClr val="FFFFFF">
              <a:alpha val="7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2400" b="1" dirty="0">
                <a:solidFill>
                  <a:schemeClr val="bg1"/>
                </a:solidFill>
                <a:ea typeface="SimHei" panose="02010609060101010101" pitchFamily="49" charset="-122"/>
              </a:rPr>
              <a:t>大卫城</a:t>
            </a:r>
          </a:p>
        </p:txBody>
      </p:sp>
      <p:sp>
        <p:nvSpPr>
          <p:cNvPr id="21514" name="Text Box 10">
            <a:extLst>
              <a:ext uri="{FF2B5EF4-FFF2-40B4-BE49-F238E27FC236}">
                <a16:creationId xmlns:a16="http://schemas.microsoft.com/office/drawing/2014/main" id="{203B9FB4-A102-43E8-B8B5-46323CB910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02089" y="2189164"/>
            <a:ext cx="803425" cy="461665"/>
          </a:xfrm>
          <a:prstGeom prst="rect">
            <a:avLst/>
          </a:prstGeom>
          <a:solidFill>
            <a:srgbClr val="FFFFFF">
              <a:alpha val="7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2400" b="1" dirty="0">
                <a:solidFill>
                  <a:schemeClr val="bg1"/>
                </a:solidFill>
                <a:ea typeface="SimHei" panose="02010609060101010101" pitchFamily="49" charset="-122"/>
              </a:rPr>
              <a:t>上城</a:t>
            </a:r>
          </a:p>
        </p:txBody>
      </p:sp>
      <p:sp>
        <p:nvSpPr>
          <p:cNvPr id="21515" name="Text Box 11">
            <a:extLst>
              <a:ext uri="{FF2B5EF4-FFF2-40B4-BE49-F238E27FC236}">
                <a16:creationId xmlns:a16="http://schemas.microsoft.com/office/drawing/2014/main" id="{566D8DEC-EAE1-4FFD-81C3-3545F92EFA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65414" y="3571219"/>
            <a:ext cx="803425" cy="461665"/>
          </a:xfrm>
          <a:prstGeom prst="rect">
            <a:avLst/>
          </a:prstGeom>
          <a:solidFill>
            <a:srgbClr val="FFFFFF">
              <a:alpha val="60001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2400" b="1" dirty="0">
                <a:solidFill>
                  <a:schemeClr val="bg1"/>
                </a:solidFill>
                <a:ea typeface="SimHei" panose="02010609060101010101" pitchFamily="49" charset="-122"/>
              </a:rPr>
              <a:t>下城</a:t>
            </a:r>
          </a:p>
        </p:txBody>
      </p:sp>
      <p:sp>
        <p:nvSpPr>
          <p:cNvPr id="21516" name="Text Box 12">
            <a:extLst>
              <a:ext uri="{FF2B5EF4-FFF2-40B4-BE49-F238E27FC236}">
                <a16:creationId xmlns:a16="http://schemas.microsoft.com/office/drawing/2014/main" id="{07B48BC2-D5DB-4443-B9AC-B3EFE4FE0F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11914" y="1584325"/>
            <a:ext cx="1112805" cy="461665"/>
          </a:xfrm>
          <a:prstGeom prst="rect">
            <a:avLst/>
          </a:prstGeom>
          <a:solidFill>
            <a:srgbClr val="FFFFFF">
              <a:alpha val="7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2400" b="1" dirty="0">
                <a:solidFill>
                  <a:schemeClr val="bg1"/>
                </a:solidFill>
                <a:ea typeface="SimHei" panose="02010609060101010101" pitchFamily="49" charset="-122"/>
              </a:rPr>
              <a:t>第二区</a:t>
            </a:r>
          </a:p>
        </p:txBody>
      </p:sp>
      <p:sp>
        <p:nvSpPr>
          <p:cNvPr id="21517" name="AutoShape 13">
            <a:extLst>
              <a:ext uri="{FF2B5EF4-FFF2-40B4-BE49-F238E27FC236}">
                <a16:creationId xmlns:a16="http://schemas.microsoft.com/office/drawing/2014/main" id="{808918C5-0405-4000-9CC0-B331DF848F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67995" y="4181476"/>
            <a:ext cx="1157288" cy="568325"/>
          </a:xfrm>
          <a:prstGeom prst="wedgeRectCallout">
            <a:avLst>
              <a:gd name="adj1" fmla="val 32065"/>
              <a:gd name="adj2" fmla="val -134079"/>
            </a:avLst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zh-TW" altLang="en-US" sz="2400" b="1" dirty="0">
                <a:solidFill>
                  <a:schemeClr val="bg1"/>
                </a:solidFill>
                <a:ea typeface="SimHei" panose="02010609060101010101" pitchFamily="49" charset="-122"/>
              </a:rPr>
              <a:t>橄榄山</a:t>
            </a:r>
          </a:p>
        </p:txBody>
      </p:sp>
      <p:sp>
        <p:nvSpPr>
          <p:cNvPr id="21519" name="AutoShape 15">
            <a:extLst>
              <a:ext uri="{FF2B5EF4-FFF2-40B4-BE49-F238E27FC236}">
                <a16:creationId xmlns:a16="http://schemas.microsoft.com/office/drawing/2014/main" id="{9A5142B0-CBE2-47F2-8606-A822A34DAD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87575" y="4342609"/>
            <a:ext cx="1157288" cy="568325"/>
          </a:xfrm>
          <a:prstGeom prst="wedgeRectCallout">
            <a:avLst>
              <a:gd name="adj1" fmla="val 11435"/>
              <a:gd name="adj2" fmla="val -119833"/>
            </a:avLst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zh-TW" altLang="en-US" sz="2400" b="1" dirty="0">
                <a:solidFill>
                  <a:schemeClr val="bg1"/>
                </a:solidFill>
                <a:ea typeface="SimHei" panose="02010609060101010101" pitchFamily="49" charset="-122"/>
              </a:rPr>
              <a:t>汲沦溪</a:t>
            </a:r>
          </a:p>
        </p:txBody>
      </p:sp>
      <p:sp>
        <p:nvSpPr>
          <p:cNvPr id="21520" name="Text Box 16">
            <a:extLst>
              <a:ext uri="{FF2B5EF4-FFF2-40B4-BE49-F238E27FC236}">
                <a16:creationId xmlns:a16="http://schemas.microsoft.com/office/drawing/2014/main" id="{B6F678DA-E556-4704-9388-9C82EF582C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-42507"/>
            <a:ext cx="4354077" cy="7038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b="1" dirty="0">
                <a:solidFill>
                  <a:srgbClr val="FF0000"/>
                </a:solidFill>
                <a:ea typeface="SimHei" panose="02010609060101010101" pitchFamily="49" charset="-122"/>
              </a:rPr>
              <a:t>耶稣时代的耶路撒冷</a:t>
            </a:r>
            <a:endParaRPr lang="zh-TW" altLang="en-US" sz="3600" b="1" dirty="0">
              <a:solidFill>
                <a:srgbClr val="FF0000"/>
              </a:solidFill>
              <a:ea typeface="SimHei" panose="02010609060101010101" pitchFamily="49" charset="-122"/>
            </a:endParaRPr>
          </a:p>
        </p:txBody>
      </p:sp>
      <p:sp>
        <p:nvSpPr>
          <p:cNvPr id="21521" name="AutoShape 17">
            <a:extLst>
              <a:ext uri="{FF2B5EF4-FFF2-40B4-BE49-F238E27FC236}">
                <a16:creationId xmlns:a16="http://schemas.microsoft.com/office/drawing/2014/main" id="{EDCE1542-2187-4A06-9B6E-6D6773F902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02401" y="4345"/>
            <a:ext cx="1214160" cy="568325"/>
          </a:xfrm>
          <a:prstGeom prst="wedgeRectCallout">
            <a:avLst>
              <a:gd name="adj1" fmla="val -34198"/>
              <a:gd name="adj2" fmla="val 106800"/>
            </a:avLst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zh-TW" altLang="en-US" sz="2400" b="1" dirty="0">
                <a:solidFill>
                  <a:schemeClr val="bg1"/>
                </a:solidFill>
                <a:ea typeface="SimHei" panose="02010609060101010101" pitchFamily="49" charset="-122"/>
              </a:rPr>
              <a:t>各各他</a:t>
            </a:r>
          </a:p>
        </p:txBody>
      </p:sp>
      <p:sp>
        <p:nvSpPr>
          <p:cNvPr id="21523" name="AutoShape 19">
            <a:extLst>
              <a:ext uri="{FF2B5EF4-FFF2-40B4-BE49-F238E27FC236}">
                <a16:creationId xmlns:a16="http://schemas.microsoft.com/office/drawing/2014/main" id="{22CD01B8-96FF-49F8-A2F3-63F6AAE70D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07828" y="2044847"/>
            <a:ext cx="1358900" cy="568325"/>
          </a:xfrm>
          <a:prstGeom prst="wedgeRectCallout">
            <a:avLst>
              <a:gd name="adj1" fmla="val 16824"/>
              <a:gd name="adj2" fmla="val 119273"/>
            </a:avLst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zh-CN" altLang="en-US" sz="2400" b="1" dirty="0">
                <a:solidFill>
                  <a:schemeClr val="bg1"/>
                </a:solidFill>
                <a:ea typeface="SimHei" panose="02010609060101010101" pitchFamily="49" charset="-122"/>
              </a:rPr>
              <a:t>客西马尼园</a:t>
            </a:r>
            <a:endParaRPr lang="zh-TW" altLang="en-US" sz="2400" b="1" dirty="0">
              <a:solidFill>
                <a:schemeClr val="bg1"/>
              </a:solidFill>
              <a:ea typeface="SimHei" panose="02010609060101010101" pitchFamily="49" charset="-122"/>
            </a:endParaRPr>
          </a:p>
        </p:txBody>
      </p:sp>
      <p:sp>
        <p:nvSpPr>
          <p:cNvPr id="21524" name="Text Box 20">
            <a:extLst>
              <a:ext uri="{FF2B5EF4-FFF2-40B4-BE49-F238E27FC236}">
                <a16:creationId xmlns:a16="http://schemas.microsoft.com/office/drawing/2014/main" id="{429CCA0A-4554-4821-8AFE-155F873613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48873" y="5074854"/>
            <a:ext cx="7119936" cy="156966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FFC000"/>
                </a:solidFill>
                <a:ea typeface="SimHei" panose="02010609060101010101" pitchFamily="49" charset="-122"/>
              </a:rPr>
              <a:t>大卫城：</a:t>
            </a:r>
            <a:r>
              <a:rPr lang="zh-CN" altLang="en-US" sz="2400" b="1" dirty="0">
                <a:solidFill>
                  <a:srgbClr val="FFFF00"/>
                </a:solidFill>
                <a:ea typeface="SimHei" panose="02010609060101010101" pitchFamily="49" charset="-122"/>
              </a:rPr>
              <a:t>古老的犹太人区，住着许多权贵和富户。</a:t>
            </a:r>
          </a:p>
          <a:p>
            <a:r>
              <a:rPr lang="zh-CN" altLang="en-US" sz="2400" b="1" dirty="0">
                <a:solidFill>
                  <a:srgbClr val="FFC000"/>
                </a:solidFill>
                <a:ea typeface="SimHei" panose="02010609060101010101" pitchFamily="49" charset="-122"/>
              </a:rPr>
              <a:t>上城：</a:t>
            </a:r>
            <a:r>
              <a:rPr lang="zh-CN" altLang="en-US" sz="2400" b="1" dirty="0">
                <a:solidFill>
                  <a:srgbClr val="FFFF00"/>
                </a:solidFill>
                <a:ea typeface="SimHei" panose="02010609060101010101" pitchFamily="49" charset="-122"/>
              </a:rPr>
              <a:t>希腊化的宫殿、别墅、市集所在。</a:t>
            </a:r>
          </a:p>
          <a:p>
            <a:r>
              <a:rPr lang="zh-CN" altLang="en-US" sz="2400" b="1" dirty="0">
                <a:solidFill>
                  <a:srgbClr val="FFC000"/>
                </a:solidFill>
                <a:ea typeface="SimHei" panose="02010609060101010101" pitchFamily="49" charset="-122"/>
              </a:rPr>
              <a:t>下城：</a:t>
            </a:r>
            <a:r>
              <a:rPr lang="zh-CN" altLang="en-US" sz="2400" b="1" dirty="0">
                <a:solidFill>
                  <a:srgbClr val="FFFF00"/>
                </a:solidFill>
                <a:ea typeface="SimHei" panose="02010609060101010101" pitchFamily="49" charset="-122"/>
              </a:rPr>
              <a:t>穷人、苦力和劳工的聚集区，拥挤脏乱。</a:t>
            </a:r>
          </a:p>
          <a:p>
            <a:r>
              <a:rPr lang="zh-CN" altLang="en-US" sz="2400" b="1" dirty="0">
                <a:solidFill>
                  <a:srgbClr val="FFC000"/>
                </a:solidFill>
                <a:ea typeface="SimHei" panose="02010609060101010101" pitchFamily="49" charset="-122"/>
              </a:rPr>
              <a:t>第二区：</a:t>
            </a:r>
            <a:r>
              <a:rPr lang="zh-CN" altLang="en-US" sz="2400" b="1" dirty="0">
                <a:solidFill>
                  <a:srgbClr val="FFFF00"/>
                </a:solidFill>
                <a:ea typeface="SimHei" panose="02010609060101010101" pitchFamily="49" charset="-122"/>
              </a:rPr>
              <a:t>中上阶级的商圈。</a:t>
            </a:r>
            <a:endParaRPr lang="zh-TW" altLang="en-US" sz="2400" b="1" dirty="0">
              <a:solidFill>
                <a:srgbClr val="FFFF00"/>
              </a:solidFill>
              <a:ea typeface="SimHei" panose="02010609060101010101" pitchFamily="49" charset="-122"/>
            </a:endParaRPr>
          </a:p>
        </p:txBody>
      </p:sp>
      <p:sp>
        <p:nvSpPr>
          <p:cNvPr id="21" name="AutoShape 7">
            <a:extLst>
              <a:ext uri="{FF2B5EF4-FFF2-40B4-BE49-F238E27FC236}">
                <a16:creationId xmlns:a16="http://schemas.microsoft.com/office/drawing/2014/main" id="{8D10AFD5-8C75-4963-9878-DE11BB2E53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4567" y="3404474"/>
            <a:ext cx="1655793" cy="364264"/>
          </a:xfrm>
          <a:prstGeom prst="wedgeRectCallout">
            <a:avLst>
              <a:gd name="adj1" fmla="val -34680"/>
              <a:gd name="adj2" fmla="val 215929"/>
            </a:avLst>
          </a:prstGeom>
          <a:solidFill>
            <a:srgbClr val="003366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kumimoji="1" lang="zh-TW" altLang="en-US" sz="2800" b="1" dirty="0">
                <a:ea typeface="SimHei" panose="02010609060101010101" pitchFamily="49" charset="-122"/>
              </a:rPr>
              <a:t>西罗亚池</a:t>
            </a:r>
          </a:p>
        </p:txBody>
      </p:sp>
      <p:sp>
        <p:nvSpPr>
          <p:cNvPr id="22" name="AutoShape 7">
            <a:extLst>
              <a:ext uri="{FF2B5EF4-FFF2-40B4-BE49-F238E27FC236}">
                <a16:creationId xmlns:a16="http://schemas.microsoft.com/office/drawing/2014/main" id="{1DF44F81-5A80-4DD9-A037-F8B43246C5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84777" y="143670"/>
            <a:ext cx="2243470" cy="517670"/>
          </a:xfrm>
          <a:prstGeom prst="wedgeRectCallout">
            <a:avLst>
              <a:gd name="adj1" fmla="val -12186"/>
              <a:gd name="adj2" fmla="val 237693"/>
            </a:avLst>
          </a:prstGeom>
          <a:solidFill>
            <a:srgbClr val="003366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spcAft>
                <a:spcPct val="20000"/>
              </a:spcAft>
            </a:pPr>
            <a:r>
              <a:rPr kumimoji="1" lang="zh-TW" altLang="en-US" sz="28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毕士大池</a:t>
            </a:r>
            <a:endParaRPr kumimoji="1" lang="en-US" altLang="en-US" sz="2800" b="1" dirty="0">
              <a:solidFill>
                <a:srgbClr val="FFFF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609352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5" name="Picture 5" descr="Harold_Copping_At_The_Pool_Of_Bethesda_400">
            <a:extLst>
              <a:ext uri="{FF2B5EF4-FFF2-40B4-BE49-F238E27FC236}">
                <a16:creationId xmlns:a16="http://schemas.microsoft.com/office/drawing/2014/main" id="{7CF49AA6-8F69-45FB-911C-2A7A0B27C2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863272" cy="685800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406" name="Rectangle 6">
            <a:extLst>
              <a:ext uri="{FF2B5EF4-FFF2-40B4-BE49-F238E27FC236}">
                <a16:creationId xmlns:a16="http://schemas.microsoft.com/office/drawing/2014/main" id="{F60CB567-9CC1-4B72-8462-D739D95799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08104" y="159025"/>
            <a:ext cx="6798366" cy="62478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在那里有一个人，病了三十八年。</a:t>
            </a:r>
          </a:p>
          <a:p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耶稣看见他躺着，知道他病了许久，就问他说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: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「你要痊愈吗？」</a:t>
            </a:r>
          </a:p>
          <a:p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病人回答说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: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「先生，水动的时候，没有人把我放在池子里；我正去的时候，就有别人比我先下去。」</a:t>
            </a:r>
          </a:p>
          <a:p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耶稣对他说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: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「起来，拿你的褥子走吧！」</a:t>
            </a:r>
          </a:p>
          <a:p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那人立刻痊愈，就拿起褥子来走了。</a:t>
            </a:r>
            <a:r>
              <a:rPr lang="en-US" altLang="zh-CN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约</a:t>
            </a:r>
            <a:r>
              <a:rPr lang="en-US" altLang="zh-CN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5:5-9)</a:t>
            </a:r>
            <a:endParaRPr lang="en-US" altLang="zh-TW" sz="3600" b="1" dirty="0">
              <a:solidFill>
                <a:srgbClr val="FFC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loaves-and-fishes2">
            <a:extLst>
              <a:ext uri="{FF2B5EF4-FFF2-40B4-BE49-F238E27FC236}">
                <a16:creationId xmlns:a16="http://schemas.microsoft.com/office/drawing/2014/main" id="{B9898BD1-30DB-4B71-B652-163DBF9BE3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4953000" cy="685800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110_04_0432_BiblePaintings">
            <a:extLst>
              <a:ext uri="{FF2B5EF4-FFF2-40B4-BE49-F238E27FC236}">
                <a16:creationId xmlns:a16="http://schemas.microsoft.com/office/drawing/2014/main" id="{44F84C0E-4492-4466-9DED-CF8A21D13F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5006" y="3459427"/>
            <a:ext cx="4819270" cy="2728216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197" name="Line 5">
            <a:extLst>
              <a:ext uri="{FF2B5EF4-FFF2-40B4-BE49-F238E27FC236}">
                <a16:creationId xmlns:a16="http://schemas.microsoft.com/office/drawing/2014/main" id="{A105C3A7-8123-4BFB-A4F3-4D57505F529F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981122" y="3883889"/>
            <a:ext cx="2359851" cy="911461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198" name="Text Box 6">
            <a:extLst>
              <a:ext uri="{FF2B5EF4-FFF2-40B4-BE49-F238E27FC236}">
                <a16:creationId xmlns:a16="http://schemas.microsoft.com/office/drawing/2014/main" id="{4AE5AD54-D5DD-4370-BDBD-E5D769992D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95330" y="3576781"/>
            <a:ext cx="1420582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32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大麦饼</a:t>
            </a:r>
          </a:p>
        </p:txBody>
      </p:sp>
      <p:sp>
        <p:nvSpPr>
          <p:cNvPr id="8199" name="Line 7">
            <a:extLst>
              <a:ext uri="{FF2B5EF4-FFF2-40B4-BE49-F238E27FC236}">
                <a16:creationId xmlns:a16="http://schemas.microsoft.com/office/drawing/2014/main" id="{E96421B9-ADC9-4A11-9A0D-6BC1D2179E05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7046842" y="5046159"/>
            <a:ext cx="3294129" cy="986893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01" name="Rectangle 9">
            <a:extLst>
              <a:ext uri="{FF2B5EF4-FFF2-40B4-BE49-F238E27FC236}">
                <a16:creationId xmlns:a16="http://schemas.microsoft.com/office/drawing/2014/main" id="{F78420C8-46A4-4C0A-AB47-735C26DB3C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88834" y="131400"/>
            <a:ext cx="6957392" cy="33280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有一个门徒，就是西门彼得的兄弟安得烈，对耶稣说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: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「在这里有一个孩童，带着五个大麦饼、两条鱼，只是分给这许多人还算甚么呢？」</a:t>
            </a:r>
            <a:r>
              <a:rPr lang="en-US" altLang="zh-CN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约</a:t>
            </a:r>
            <a:r>
              <a:rPr lang="en-US" altLang="zh-CN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6:8-9)</a:t>
            </a:r>
            <a:endParaRPr lang="en-US" altLang="zh-TW" sz="3600" b="1" dirty="0">
              <a:solidFill>
                <a:srgbClr val="FFC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8202" name="AutoShape 10">
            <a:extLst>
              <a:ext uri="{FF2B5EF4-FFF2-40B4-BE49-F238E27FC236}">
                <a16:creationId xmlns:a16="http://schemas.microsoft.com/office/drawing/2014/main" id="{A7B85078-ED7F-4561-9513-AAE801C9A4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55004" y="6203174"/>
            <a:ext cx="4819269" cy="445069"/>
          </a:xfrm>
          <a:prstGeom prst="wedgeRectCallout">
            <a:avLst>
              <a:gd name="adj1" fmla="val -10336"/>
              <a:gd name="adj2" fmla="val 4785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zh-CN" altLang="en-US" sz="3200" b="1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穷人的食物</a:t>
            </a:r>
            <a:endParaRPr lang="zh-TW" altLang="en-US" sz="3200" b="1" dirty="0">
              <a:solidFill>
                <a:srgbClr val="FFC0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8203" name="Text Box 11">
            <a:extLst>
              <a:ext uri="{FF2B5EF4-FFF2-40B4-BE49-F238E27FC236}">
                <a16:creationId xmlns:a16="http://schemas.microsoft.com/office/drawing/2014/main" id="{EFE18BC3-551E-4FA1-ADFB-609DDF01EC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40445" y="5679954"/>
            <a:ext cx="1832553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盐腌小鱼</a:t>
            </a:r>
            <a:endParaRPr lang="en-US" altLang="zh-TW" sz="3200" b="1" dirty="0">
              <a:solidFill>
                <a:srgbClr val="FFFF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Jesus_Walks_On_The_Sea">
            <a:extLst>
              <a:ext uri="{FF2B5EF4-FFF2-40B4-BE49-F238E27FC236}">
                <a16:creationId xmlns:a16="http://schemas.microsoft.com/office/drawing/2014/main" id="{0BD1A78B-2F08-4064-9660-48B4EC0B36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457825" cy="6858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291" name="Rectangle 3">
            <a:extLst>
              <a:ext uri="{FF2B5EF4-FFF2-40B4-BE49-F238E27FC236}">
                <a16:creationId xmlns:a16="http://schemas.microsoft.com/office/drawing/2014/main" id="{66957D20-5954-42D9-8B69-14DC4B5828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57825" y="1"/>
            <a:ext cx="6734175" cy="63147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忽然狂风大作，海就翻腾起来。</a:t>
            </a:r>
          </a:p>
          <a:p>
            <a:pPr>
              <a:lnSpc>
                <a:spcPct val="120000"/>
              </a:lnSpc>
            </a:pPr>
            <a:r>
              <a:rPr lang="zh-CN" altLang="en-US" sz="3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门徒摇橹，约行了十里多路，看见耶稣在海面上走，渐渐近了船，他们就害怕。</a:t>
            </a:r>
          </a:p>
          <a:p>
            <a:pPr>
              <a:lnSpc>
                <a:spcPct val="120000"/>
              </a:lnSpc>
            </a:pPr>
            <a:r>
              <a:rPr lang="zh-CN" altLang="en-US" sz="3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耶稣对他们说</a:t>
            </a:r>
            <a:r>
              <a:rPr lang="en-US" altLang="zh-CN" sz="3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:</a:t>
            </a:r>
            <a:r>
              <a:rPr lang="zh-CN" altLang="en-US" sz="3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「是我，不要怕！」</a:t>
            </a:r>
          </a:p>
          <a:p>
            <a:pPr>
              <a:lnSpc>
                <a:spcPct val="120000"/>
              </a:lnSpc>
            </a:pPr>
            <a:r>
              <a:rPr lang="zh-CN" altLang="en-US" sz="3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门徒就喜欢接他上船，船立时到了他们所要去的地方。</a:t>
            </a:r>
            <a:endParaRPr lang="en-US" altLang="zh-CN" sz="38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3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3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约</a:t>
            </a:r>
            <a:r>
              <a:rPr lang="en-US" altLang="zh-CN" sz="3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6:18-21)</a:t>
            </a:r>
            <a:endParaRPr lang="en-US" altLang="zh-TW" sz="3800" b="1" dirty="0">
              <a:solidFill>
                <a:srgbClr val="FFC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5" name="Picture 3" descr="SS-NT-26-01">
            <a:extLst>
              <a:ext uri="{FF2B5EF4-FFF2-40B4-BE49-F238E27FC236}">
                <a16:creationId xmlns:a16="http://schemas.microsoft.com/office/drawing/2014/main" id="{119001FE-3CFF-4FD3-9786-D29C162438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6843495" cy="6858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318" name="Rectangle 6">
            <a:extLst>
              <a:ext uri="{FF2B5EF4-FFF2-40B4-BE49-F238E27FC236}">
                <a16:creationId xmlns:a16="http://schemas.microsoft.com/office/drawing/2014/main" id="{190E7BE1-556D-48BC-9E72-3F7AC78B08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3494" y="695533"/>
            <a:ext cx="5307772" cy="3416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耶稣说了这话，就吐唾沫在地上，用唾沫和泥抹在瞎子的眼睛上，对他说：「你往西罗亚池子里去洗。」（西罗亚翻出来就是奉差遣）</a:t>
            </a:r>
            <a:r>
              <a:rPr lang="en-US" altLang="zh-CN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约</a:t>
            </a:r>
            <a:r>
              <a:rPr lang="en-US" altLang="zh-CN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9:6-7)</a:t>
            </a:r>
            <a:endParaRPr lang="en-US" altLang="zh-TW" sz="3600" b="1" dirty="0">
              <a:solidFill>
                <a:srgbClr val="FFC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300" name="Picture 4" descr="ComeForth">
            <a:extLst>
              <a:ext uri="{FF2B5EF4-FFF2-40B4-BE49-F238E27FC236}">
                <a16:creationId xmlns:a16="http://schemas.microsoft.com/office/drawing/2014/main" id="{2BCA5FAA-2B63-497A-8BA2-9F35F95A94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0"/>
            <a:ext cx="9144000" cy="685800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07664A2-A2D4-49CD-BE95-F916497E9E0B}"/>
              </a:ext>
            </a:extLst>
          </p:cNvPr>
          <p:cNvSpPr txBox="1"/>
          <p:nvPr/>
        </p:nvSpPr>
        <p:spPr>
          <a:xfrm>
            <a:off x="10444716" y="80388"/>
            <a:ext cx="1137683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6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拉撒路，</a:t>
            </a:r>
            <a:endParaRPr lang="en-US" altLang="zh-CN" sz="6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6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出来！</a:t>
            </a:r>
            <a:endParaRPr lang="en-US" altLang="en-US" sz="6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endParaRPr lang="en-US" b="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2" name="Picture 4" descr="William_Hole_Jesus_Heals_The_Widow_Of_Nains_Son_400">
            <a:extLst>
              <a:ext uri="{FF2B5EF4-FFF2-40B4-BE49-F238E27FC236}">
                <a16:creationId xmlns:a16="http://schemas.microsoft.com/office/drawing/2014/main" id="{1BECF0A4-7D29-4E5C-A3F8-B2ACB19F83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139" y="1321559"/>
            <a:ext cx="4414837" cy="539475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3" name="Picture 5" descr="raising_jairus_daughter">
            <a:extLst>
              <a:ext uri="{FF2B5EF4-FFF2-40B4-BE49-F238E27FC236}">
                <a16:creationId xmlns:a16="http://schemas.microsoft.com/office/drawing/2014/main" id="{1FA2DD39-2CD2-4F9C-8EB6-6445580F41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7389" y="173039"/>
            <a:ext cx="5301104" cy="3152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4" name="Picture 6" descr="105029">
            <a:extLst>
              <a:ext uri="{FF2B5EF4-FFF2-40B4-BE49-F238E27FC236}">
                <a16:creationId xmlns:a16="http://schemas.microsoft.com/office/drawing/2014/main" id="{50E52EB1-50B7-4107-B574-DF5B68A846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7389" y="3429001"/>
            <a:ext cx="5301104" cy="330134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415" name="Text Box 7">
            <a:extLst>
              <a:ext uri="{FF2B5EF4-FFF2-40B4-BE49-F238E27FC236}">
                <a16:creationId xmlns:a16="http://schemas.microsoft.com/office/drawing/2014/main" id="{C7BEF0C7-F4AD-411C-93B5-8DB154EAC0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139" y="1321559"/>
            <a:ext cx="3930685" cy="584775"/>
          </a:xfrm>
          <a:prstGeom prst="rect">
            <a:avLst/>
          </a:prstGeom>
          <a:solidFill>
            <a:srgbClr val="FFFFFF">
              <a:alpha val="7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拿因城寡妇之子</a:t>
            </a:r>
            <a:r>
              <a:rPr lang="en-US" altLang="zh-CN" sz="32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CN" altLang="en-US" sz="32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路</a:t>
            </a:r>
            <a:r>
              <a:rPr lang="en-US" altLang="zh-CN" sz="32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7)</a:t>
            </a:r>
            <a:endParaRPr lang="en-US" altLang="zh-TW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17416" name="Text Box 8">
            <a:extLst>
              <a:ext uri="{FF2B5EF4-FFF2-40B4-BE49-F238E27FC236}">
                <a16:creationId xmlns:a16="http://schemas.microsoft.com/office/drawing/2014/main" id="{16E06E27-D16C-433F-9523-C493EC1E1D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82565" y="127654"/>
            <a:ext cx="6162264" cy="584775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/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管会堂睚鲁之女</a:t>
            </a:r>
            <a:r>
              <a:rPr lang="en-US" altLang="zh-CN" sz="32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CN" altLang="en-US" sz="32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太</a:t>
            </a:r>
            <a:r>
              <a:rPr lang="en-US" altLang="zh-CN" sz="32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9</a:t>
            </a:r>
            <a:r>
              <a:rPr lang="zh-CN" altLang="en-US" sz="32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，可</a:t>
            </a:r>
            <a:r>
              <a:rPr lang="en-US" altLang="zh-CN" sz="32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5</a:t>
            </a:r>
            <a:r>
              <a:rPr lang="zh-CN" altLang="en-US" sz="32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，路</a:t>
            </a:r>
            <a:r>
              <a:rPr lang="en-US" altLang="zh-CN" sz="32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8)</a:t>
            </a:r>
            <a:endParaRPr lang="en-US" altLang="zh-TW" sz="3200" b="1" dirty="0">
              <a:solidFill>
                <a:schemeClr val="bg1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17417" name="Text Box 9">
            <a:extLst>
              <a:ext uri="{FF2B5EF4-FFF2-40B4-BE49-F238E27FC236}">
                <a16:creationId xmlns:a16="http://schemas.microsoft.com/office/drawing/2014/main" id="{C78D7111-0A96-4003-B345-8658E652A1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37563" y="3465513"/>
            <a:ext cx="2659702" cy="584775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/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拉撒路</a:t>
            </a:r>
            <a:r>
              <a:rPr lang="en-US" altLang="zh-CN" sz="32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CN" altLang="en-US" sz="32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约</a:t>
            </a:r>
            <a:r>
              <a:rPr lang="en-US" altLang="zh-CN" sz="32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11)</a:t>
            </a:r>
            <a:endParaRPr lang="en-US" altLang="zh-TW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17420" name="AutoShape 12">
            <a:extLst>
              <a:ext uri="{FF2B5EF4-FFF2-40B4-BE49-F238E27FC236}">
                <a16:creationId xmlns:a16="http://schemas.microsoft.com/office/drawing/2014/main" id="{CFB9398A-62FA-4B73-A17A-E180159B32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926409"/>
            <a:ext cx="2806995" cy="1524069"/>
          </a:xfrm>
          <a:prstGeom prst="wedgeRoundRectCallout">
            <a:avLst>
              <a:gd name="adj1" fmla="val 49332"/>
              <a:gd name="adj2" fmla="val 72438"/>
              <a:gd name="adj3" fmla="val 16667"/>
            </a:avLst>
          </a:prstGeom>
          <a:solidFill>
            <a:srgbClr val="FFFF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lnSpc>
                <a:spcPct val="120000"/>
              </a:lnSpc>
            </a:pPr>
            <a:r>
              <a:rPr lang="zh-CN" altLang="en-US" sz="32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少年人，我吩咐你，起来！</a:t>
            </a:r>
            <a:endParaRPr lang="en-US" altLang="en-US" sz="3200" b="1" dirty="0">
              <a:solidFill>
                <a:schemeClr val="bg1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17421" name="AutoShape 13">
            <a:extLst>
              <a:ext uri="{FF2B5EF4-FFF2-40B4-BE49-F238E27FC236}">
                <a16:creationId xmlns:a16="http://schemas.microsoft.com/office/drawing/2014/main" id="{2B3C33C2-2642-4ADB-8972-EE01291FE7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82565" y="758826"/>
            <a:ext cx="1886648" cy="987425"/>
          </a:xfrm>
          <a:prstGeom prst="wedgeRoundRectCallout">
            <a:avLst>
              <a:gd name="adj1" fmla="val 104168"/>
              <a:gd name="adj2" fmla="val -439"/>
              <a:gd name="adj3" fmla="val 16667"/>
            </a:avLst>
          </a:prstGeom>
          <a:solidFill>
            <a:srgbClr val="FFFF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lnSpc>
                <a:spcPct val="120000"/>
              </a:lnSpc>
            </a:pPr>
            <a:r>
              <a:rPr lang="zh-CN" altLang="en-US" sz="32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女儿，</a:t>
            </a:r>
          </a:p>
          <a:p>
            <a:pPr algn="ctr">
              <a:lnSpc>
                <a:spcPct val="120000"/>
              </a:lnSpc>
            </a:pPr>
            <a:r>
              <a:rPr lang="zh-CN" altLang="en-US" sz="32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起来吧！</a:t>
            </a:r>
            <a:endParaRPr lang="en-US" altLang="en-US" sz="3200" b="1" dirty="0">
              <a:solidFill>
                <a:schemeClr val="bg1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17422" name="AutoShape 14">
            <a:extLst>
              <a:ext uri="{FF2B5EF4-FFF2-40B4-BE49-F238E27FC236}">
                <a16:creationId xmlns:a16="http://schemas.microsoft.com/office/drawing/2014/main" id="{89872200-4AD0-47AF-A8C2-278C1551B4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82566" y="2806701"/>
            <a:ext cx="1957584" cy="987425"/>
          </a:xfrm>
          <a:prstGeom prst="wedgeRoundRectCallout">
            <a:avLst>
              <a:gd name="adj1" fmla="val -3535"/>
              <a:gd name="adj2" fmla="val 87794"/>
              <a:gd name="adj3" fmla="val 16667"/>
            </a:avLst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lnSpc>
                <a:spcPct val="120000"/>
              </a:lnSpc>
            </a:pPr>
            <a:r>
              <a:rPr lang="zh-CN" altLang="en-US" sz="32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拉撒路，</a:t>
            </a:r>
            <a:endParaRPr lang="en-US" altLang="zh-CN" sz="3200" b="1" dirty="0">
              <a:solidFill>
                <a:schemeClr val="bg1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algn="ctr">
              <a:lnSpc>
                <a:spcPct val="120000"/>
              </a:lnSpc>
            </a:pPr>
            <a:r>
              <a:rPr lang="zh-CN" altLang="en-US" sz="32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出来</a:t>
            </a:r>
            <a:r>
              <a:rPr lang="zh-CN" altLang="en-US" sz="2400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！</a:t>
            </a:r>
            <a:endParaRPr lang="en-US" altLang="en-US" sz="2400" dirty="0">
              <a:solidFill>
                <a:schemeClr val="bg1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17423" name="AutoShape 15" descr="Oak">
            <a:extLst>
              <a:ext uri="{FF2B5EF4-FFF2-40B4-BE49-F238E27FC236}">
                <a16:creationId xmlns:a16="http://schemas.microsoft.com/office/drawing/2014/main" id="{D86506DE-1F0B-409A-8E25-292248E37D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9087" y="175418"/>
            <a:ext cx="5220475" cy="950913"/>
          </a:xfrm>
          <a:prstGeom prst="plaque">
            <a:avLst>
              <a:gd name="adj" fmla="val 16667"/>
            </a:avLst>
          </a:prstGeom>
          <a:solidFill>
            <a:schemeClr val="accent5">
              <a:lumMod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lang="zh-CN" altLang="en-US" sz="44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耶稣三次使死人复活</a:t>
            </a:r>
            <a:endParaRPr lang="en-US" altLang="en-US" sz="4400" b="1" dirty="0">
              <a:solidFill>
                <a:srgbClr val="FFFF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 descr="red-marble">
            <a:extLst>
              <a:ext uri="{FF2B5EF4-FFF2-40B4-BE49-F238E27FC236}">
                <a16:creationId xmlns:a16="http://schemas.microsoft.com/office/drawing/2014/main" id="{954645AB-9649-46BD-A679-115B1EA590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2529" y="539749"/>
            <a:ext cx="5085272" cy="695325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七个神迹</a:t>
            </a:r>
          </a:p>
        </p:txBody>
      </p:sp>
      <p:sp>
        <p:nvSpPr>
          <p:cNvPr id="39939" name="Rectangle 3" descr="blue-marble">
            <a:extLst>
              <a:ext uri="{FF2B5EF4-FFF2-40B4-BE49-F238E27FC236}">
                <a16:creationId xmlns:a16="http://schemas.microsoft.com/office/drawing/2014/main" id="{7D125B82-5313-459D-90A3-660E3C8861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30466" y="539749"/>
            <a:ext cx="6658580" cy="695325"/>
          </a:xfrm>
          <a:prstGeom prst="rect">
            <a:avLst/>
          </a:prstGeom>
          <a:solidFill>
            <a:schemeClr val="accent5">
              <a:lumMod val="50000"/>
            </a:schemeClr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algn="ctr"/>
            <a:r>
              <a:rPr lang="zh-CN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七个以“我是＂</a:t>
            </a:r>
            <a:endParaRPr lang="zh-TW" altLang="en-US" sz="44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9940" name="Rectangle 4" descr="Parchment">
            <a:extLst>
              <a:ext uri="{FF2B5EF4-FFF2-40B4-BE49-F238E27FC236}">
                <a16:creationId xmlns:a16="http://schemas.microsoft.com/office/drawing/2014/main" id="{A83CDC22-C0E2-4D15-AD89-CF6FC34D50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2529" y="1271587"/>
            <a:ext cx="5085272" cy="69532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r>
              <a:rPr lang="zh-CN" altLang="en-US" sz="40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变水为酒</a:t>
            </a:r>
            <a:r>
              <a:rPr lang="en-US" altLang="zh-CN" sz="40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(2</a:t>
            </a:r>
            <a:r>
              <a:rPr lang="zh-CN" altLang="en-US" sz="40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章</a:t>
            </a:r>
            <a:r>
              <a:rPr lang="en-US" altLang="zh-CN" sz="40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endParaRPr lang="en-US" altLang="zh-TW" sz="4000" b="1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9941" name="Rectangle 5" descr="Newsprint">
            <a:extLst>
              <a:ext uri="{FF2B5EF4-FFF2-40B4-BE49-F238E27FC236}">
                <a16:creationId xmlns:a16="http://schemas.microsoft.com/office/drawing/2014/main" id="{B35A97B6-69D4-4C34-989D-82BA64DD54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30466" y="1271587"/>
            <a:ext cx="6658580" cy="695325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zh-CN" altLang="en-US" sz="40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我是生命的粮</a:t>
            </a:r>
            <a:r>
              <a:rPr lang="en-US" altLang="zh-CN" sz="40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(6</a:t>
            </a:r>
            <a:r>
              <a:rPr lang="zh-CN" altLang="en-US" sz="40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章</a:t>
            </a:r>
            <a:r>
              <a:rPr lang="en-US" altLang="zh-CN" sz="40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endParaRPr lang="en-US" altLang="zh-TW" sz="4000" b="1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9942" name="Rectangle 6" descr="Parchment">
            <a:extLst>
              <a:ext uri="{FF2B5EF4-FFF2-40B4-BE49-F238E27FC236}">
                <a16:creationId xmlns:a16="http://schemas.microsoft.com/office/drawing/2014/main" id="{F411E28B-A3E3-47DC-9EC9-B603FBAD58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2529" y="2001837"/>
            <a:ext cx="5085272" cy="69532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r>
              <a:rPr lang="zh-CN" altLang="en-US" sz="40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医好大臣之子</a:t>
            </a:r>
            <a:r>
              <a:rPr lang="en-US" altLang="zh-CN" sz="40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(4</a:t>
            </a:r>
            <a:r>
              <a:rPr lang="zh-CN" altLang="en-US" sz="40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章</a:t>
            </a:r>
            <a:r>
              <a:rPr lang="en-US" altLang="zh-CN" sz="40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endParaRPr lang="en-US" altLang="zh-TW" sz="4000" b="1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9943" name="Rectangle 7" descr="Newsprint">
            <a:extLst>
              <a:ext uri="{FF2B5EF4-FFF2-40B4-BE49-F238E27FC236}">
                <a16:creationId xmlns:a16="http://schemas.microsoft.com/office/drawing/2014/main" id="{B07E9FD1-7600-4242-B3A6-AE59489BB3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30466" y="2001837"/>
            <a:ext cx="6658580" cy="695325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zh-TW" altLang="en-US" sz="40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我是世界的光</a:t>
            </a:r>
            <a:r>
              <a:rPr lang="en-US" altLang="zh-TW" sz="40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(8</a:t>
            </a:r>
            <a:r>
              <a:rPr lang="zh-TW" altLang="en-US" sz="40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章</a:t>
            </a:r>
            <a:r>
              <a:rPr lang="en-US" altLang="zh-TW" sz="40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</a:p>
        </p:txBody>
      </p:sp>
      <p:sp>
        <p:nvSpPr>
          <p:cNvPr id="39944" name="Rectangle 8" descr="Parchment">
            <a:extLst>
              <a:ext uri="{FF2B5EF4-FFF2-40B4-BE49-F238E27FC236}">
                <a16:creationId xmlns:a16="http://schemas.microsoft.com/office/drawing/2014/main" id="{2EE63CAB-1634-4C01-85CC-C1F0E4986D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2529" y="2733674"/>
            <a:ext cx="5085272" cy="69532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r>
              <a:rPr lang="zh-CN" altLang="en-US" sz="40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医好瘫痪</a:t>
            </a:r>
            <a:r>
              <a:rPr lang="en-US" altLang="zh-CN" sz="40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38</a:t>
            </a:r>
            <a:r>
              <a:rPr lang="zh-CN" altLang="en-US" sz="40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年者</a:t>
            </a:r>
            <a:r>
              <a:rPr lang="en-US" altLang="zh-CN" sz="40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(5</a:t>
            </a:r>
            <a:r>
              <a:rPr lang="zh-CN" altLang="en-US" sz="40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章</a:t>
            </a:r>
            <a:r>
              <a:rPr lang="en-US" altLang="zh-CN" sz="40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endParaRPr lang="en-US" altLang="zh-TW" sz="4000" b="1" dirty="0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9945" name="Rectangle 9" descr="Newsprint">
            <a:extLst>
              <a:ext uri="{FF2B5EF4-FFF2-40B4-BE49-F238E27FC236}">
                <a16:creationId xmlns:a16="http://schemas.microsoft.com/office/drawing/2014/main" id="{3D4A8D83-959B-44F2-A8A7-32F27974E0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30466" y="2733674"/>
            <a:ext cx="6658580" cy="695325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zh-CN" altLang="en-US" sz="40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我是羊的门</a:t>
            </a:r>
            <a:r>
              <a:rPr lang="en-US" altLang="zh-CN" sz="40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(10</a:t>
            </a:r>
            <a:r>
              <a:rPr lang="zh-CN" altLang="en-US" sz="40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章</a:t>
            </a:r>
            <a:r>
              <a:rPr lang="en-US" altLang="zh-CN" sz="40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endParaRPr lang="en-US" altLang="zh-TW" sz="4000" b="1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9946" name="Rectangle 10" descr="Parchment">
            <a:extLst>
              <a:ext uri="{FF2B5EF4-FFF2-40B4-BE49-F238E27FC236}">
                <a16:creationId xmlns:a16="http://schemas.microsoft.com/office/drawing/2014/main" id="{D221D79F-5FF9-4150-AD6C-239517A315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2529" y="3465512"/>
            <a:ext cx="5085272" cy="69532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r>
              <a:rPr lang="zh-CN" altLang="en-US" sz="40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给五千人吃饱</a:t>
            </a:r>
            <a:r>
              <a:rPr lang="en-US" altLang="zh-CN" sz="40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(6</a:t>
            </a:r>
            <a:r>
              <a:rPr lang="zh-CN" altLang="en-US" sz="40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章</a:t>
            </a:r>
            <a:r>
              <a:rPr lang="en-US" altLang="zh-CN" sz="40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endParaRPr lang="en-US" altLang="zh-TW" sz="4000" b="1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9947" name="Rectangle 11" descr="Newsprint">
            <a:extLst>
              <a:ext uri="{FF2B5EF4-FFF2-40B4-BE49-F238E27FC236}">
                <a16:creationId xmlns:a16="http://schemas.microsoft.com/office/drawing/2014/main" id="{4CE48AB6-3202-4945-BEBC-F45FC5DFE1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30466" y="3465512"/>
            <a:ext cx="6658580" cy="695325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zh-TW" altLang="en-US" sz="40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我是好牧人</a:t>
            </a:r>
            <a:r>
              <a:rPr lang="en-US" altLang="zh-TW" sz="40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(10</a:t>
            </a:r>
            <a:r>
              <a:rPr lang="zh-TW" altLang="en-US" sz="40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章</a:t>
            </a:r>
            <a:r>
              <a:rPr lang="en-US" altLang="zh-TW" sz="40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</a:p>
        </p:txBody>
      </p:sp>
      <p:sp>
        <p:nvSpPr>
          <p:cNvPr id="39948" name="Rectangle 12" descr="Parchment">
            <a:extLst>
              <a:ext uri="{FF2B5EF4-FFF2-40B4-BE49-F238E27FC236}">
                <a16:creationId xmlns:a16="http://schemas.microsoft.com/office/drawing/2014/main" id="{14941ED4-3847-4770-8049-C3A52D15B8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2529" y="4197349"/>
            <a:ext cx="5085272" cy="69532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r>
              <a:rPr lang="zh-TW" altLang="en-US" sz="40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在水面行走</a:t>
            </a:r>
            <a:r>
              <a:rPr lang="en-US" altLang="zh-TW" sz="40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(6</a:t>
            </a:r>
            <a:r>
              <a:rPr lang="zh-TW" altLang="en-US" sz="40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章</a:t>
            </a:r>
            <a:r>
              <a:rPr lang="en-US" altLang="zh-TW" sz="40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</a:p>
        </p:txBody>
      </p:sp>
      <p:sp>
        <p:nvSpPr>
          <p:cNvPr id="39949" name="Rectangle 13" descr="Newsprint">
            <a:extLst>
              <a:ext uri="{FF2B5EF4-FFF2-40B4-BE49-F238E27FC236}">
                <a16:creationId xmlns:a16="http://schemas.microsoft.com/office/drawing/2014/main" id="{36355647-5E96-4A8C-9F1B-80656B890D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30466" y="4197349"/>
            <a:ext cx="6658580" cy="695325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zh-TW" altLang="en-US" sz="40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我是复活，我是生命</a:t>
            </a:r>
            <a:r>
              <a:rPr lang="en-US" altLang="zh-TW" sz="40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(11</a:t>
            </a:r>
            <a:r>
              <a:rPr lang="zh-TW" altLang="en-US" sz="40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章</a:t>
            </a:r>
            <a:r>
              <a:rPr lang="en-US" altLang="zh-TW" sz="40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</a:p>
        </p:txBody>
      </p:sp>
      <p:sp>
        <p:nvSpPr>
          <p:cNvPr id="39950" name="Rectangle 14" descr="Parchment">
            <a:extLst>
              <a:ext uri="{FF2B5EF4-FFF2-40B4-BE49-F238E27FC236}">
                <a16:creationId xmlns:a16="http://schemas.microsoft.com/office/drawing/2014/main" id="{6FC97338-03D6-4B19-9E4A-9CC61C124F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2529" y="4927599"/>
            <a:ext cx="5085272" cy="69532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r>
              <a:rPr lang="zh-CN" altLang="en-US" sz="40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医好生来瞎眼者</a:t>
            </a:r>
            <a:r>
              <a:rPr lang="en-US" altLang="zh-CN" sz="40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(9</a:t>
            </a:r>
            <a:r>
              <a:rPr lang="zh-CN" altLang="en-US" sz="40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章</a:t>
            </a:r>
            <a:r>
              <a:rPr lang="en-US" altLang="zh-CN" sz="40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endParaRPr lang="en-US" altLang="zh-TW" sz="4000" b="1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9951" name="Rectangle 15" descr="Newsprint">
            <a:extLst>
              <a:ext uri="{FF2B5EF4-FFF2-40B4-BE49-F238E27FC236}">
                <a16:creationId xmlns:a16="http://schemas.microsoft.com/office/drawing/2014/main" id="{E172342E-9947-4402-8078-0CE8ACD3D1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30466" y="4927599"/>
            <a:ext cx="6658580" cy="695325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zh-TW" altLang="en-US" sz="40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我是道路、真理、生命</a:t>
            </a:r>
            <a:r>
              <a:rPr lang="en-US" altLang="zh-TW" sz="40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(14</a:t>
            </a:r>
            <a:r>
              <a:rPr lang="zh-TW" altLang="en-US" sz="40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章</a:t>
            </a:r>
            <a:r>
              <a:rPr lang="en-US" altLang="zh-TW" sz="40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</a:p>
        </p:txBody>
      </p:sp>
      <p:sp>
        <p:nvSpPr>
          <p:cNvPr id="39952" name="Rectangle 16" descr="Parchment">
            <a:extLst>
              <a:ext uri="{FF2B5EF4-FFF2-40B4-BE49-F238E27FC236}">
                <a16:creationId xmlns:a16="http://schemas.microsoft.com/office/drawing/2014/main" id="{C857C5E9-72B3-449A-9BF7-D2DC65EB6D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2529" y="5659437"/>
            <a:ext cx="5085272" cy="69532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r>
              <a:rPr lang="zh-TW" altLang="en-US" sz="40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使拉撒路复活</a:t>
            </a:r>
            <a:r>
              <a:rPr lang="en-US" altLang="zh-TW" sz="40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(11</a:t>
            </a:r>
            <a:r>
              <a:rPr lang="zh-TW" altLang="en-US" sz="40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章</a:t>
            </a:r>
            <a:r>
              <a:rPr lang="en-US" altLang="zh-TW" sz="40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</a:p>
        </p:txBody>
      </p:sp>
      <p:sp>
        <p:nvSpPr>
          <p:cNvPr id="39953" name="Rectangle 17" descr="Newsprint">
            <a:extLst>
              <a:ext uri="{FF2B5EF4-FFF2-40B4-BE49-F238E27FC236}">
                <a16:creationId xmlns:a16="http://schemas.microsoft.com/office/drawing/2014/main" id="{F9650C4E-89C0-46E4-AC0A-E2120BA86B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30466" y="5659437"/>
            <a:ext cx="6658580" cy="695325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zh-CN" altLang="en-US" sz="40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我是真葡萄树</a:t>
            </a:r>
            <a:r>
              <a:rPr lang="en-US" altLang="zh-CN" sz="40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(15</a:t>
            </a:r>
            <a:r>
              <a:rPr lang="zh-CN" altLang="en-US" sz="40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章</a:t>
            </a:r>
            <a:r>
              <a:rPr lang="en-US" altLang="zh-CN" sz="40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endParaRPr lang="en-US" altLang="zh-TW" sz="4000" b="1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969658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>
            <a:extLst>
              <a:ext uri="{FF2B5EF4-FFF2-40B4-BE49-F238E27FC236}">
                <a16:creationId xmlns:a16="http://schemas.microsoft.com/office/drawing/2014/main" id="{75D3B180-B24E-4F1A-A060-52A5F86C15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210" y="875736"/>
            <a:ext cx="11966712" cy="2677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 marL="339725" indent="-339725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buFontTx/>
              <a:buBlip>
                <a:blip r:embed="rId2"/>
              </a:buBlip>
            </a:pPr>
            <a:r>
              <a:rPr lang="zh-CN" altLang="en-US" sz="2800" b="1" dirty="0">
                <a:solidFill>
                  <a:srgbClr val="CC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村镇的公用羊圈：</a:t>
            </a:r>
            <a:r>
              <a:rPr lang="zh-CN" altLang="en-US" sz="28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有坚固的门护守着，只有看门的人才有钥匙。看门的人只让牧人进来，领羊出去。</a:t>
            </a:r>
          </a:p>
          <a:p>
            <a:pPr>
              <a:buFontTx/>
              <a:buBlip>
                <a:blip r:embed="rId2"/>
              </a:buBlip>
            </a:pPr>
            <a:r>
              <a:rPr lang="zh-CN" altLang="en-US" sz="2800" b="1" dirty="0">
                <a:solidFill>
                  <a:srgbClr val="CC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野地的羊圈：</a:t>
            </a:r>
            <a:r>
              <a:rPr lang="zh-CN" altLang="en-US" sz="28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温暖季节，羊群不回村过夜，而住在野地的羊圈中。 它可能是由简单的石墙或荆棘篱笆所围起来，或是峭壁环绕的小山谷，或是个山洞。它们的共通点是只有一个无门扇的出入口，牧人往往就睡在出入口，成为羊圈的门。</a:t>
            </a:r>
            <a:endParaRPr lang="zh-TW" altLang="en-US" sz="2800" b="1" dirty="0">
              <a:solidFill>
                <a:srgbClr val="FFFF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61443" name="Rectangle 3">
            <a:extLst>
              <a:ext uri="{FF2B5EF4-FFF2-40B4-BE49-F238E27FC236}">
                <a16:creationId xmlns:a16="http://schemas.microsoft.com/office/drawing/2014/main" id="{53B2E028-944D-4816-B699-AD07B40836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40566" y="-147993"/>
            <a:ext cx="9144000" cy="1023729"/>
          </a:xfrm>
          <a:prstGeom prst="rect">
            <a:avLst/>
          </a:prstGeom>
          <a:solidFill>
            <a:srgbClr val="0033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CN" altLang="en-US" sz="6600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耶稣时代的羊圈</a:t>
            </a:r>
            <a:endParaRPr lang="zh-TW" altLang="en-US" sz="6600" dirty="0">
              <a:solidFill>
                <a:srgbClr val="FF00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pic>
        <p:nvPicPr>
          <p:cNvPr id="61444" name="Picture 4" descr="gate">
            <a:extLst>
              <a:ext uri="{FF2B5EF4-FFF2-40B4-BE49-F238E27FC236}">
                <a16:creationId xmlns:a16="http://schemas.microsoft.com/office/drawing/2014/main" id="{44D575F2-5E60-43B7-99C2-FA2001E969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9" t="6613"/>
          <a:stretch>
            <a:fillRect/>
          </a:stretch>
        </p:blipFill>
        <p:spPr bwMode="auto">
          <a:xfrm>
            <a:off x="955787" y="3649663"/>
            <a:ext cx="4354737" cy="312882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 descr="image001">
            <a:extLst>
              <a:ext uri="{FF2B5EF4-FFF2-40B4-BE49-F238E27FC236}">
                <a16:creationId xmlns:a16="http://schemas.microsoft.com/office/drawing/2014/main" id="{066477DE-A3A3-4748-8564-7BAD554D1F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191"/>
          <a:stretch>
            <a:fillRect/>
          </a:stretch>
        </p:blipFill>
        <p:spPr bwMode="auto">
          <a:xfrm>
            <a:off x="6409610" y="3614349"/>
            <a:ext cx="4954270" cy="3128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AutoShape 4" descr="Stationery">
            <a:extLst>
              <a:ext uri="{FF2B5EF4-FFF2-40B4-BE49-F238E27FC236}">
                <a16:creationId xmlns:a16="http://schemas.microsoft.com/office/drawing/2014/main" id="{A69A35E3-EDC9-4A80-9711-11D24CD2C6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4345" y="758826"/>
            <a:ext cx="3870250" cy="695325"/>
          </a:xfrm>
          <a:prstGeom prst="roundRect">
            <a:avLst>
              <a:gd name="adj" fmla="val 16667"/>
            </a:avLst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6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去哪里？做甚么？</a:t>
            </a:r>
          </a:p>
        </p:txBody>
      </p:sp>
      <p:sp>
        <p:nvSpPr>
          <p:cNvPr id="8197" name="AutoShape 5" descr="Stationery">
            <a:extLst>
              <a:ext uri="{FF2B5EF4-FFF2-40B4-BE49-F238E27FC236}">
                <a16:creationId xmlns:a16="http://schemas.microsoft.com/office/drawing/2014/main" id="{07890B9B-3D5E-4326-A300-BB4E089F58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4345" y="1673226"/>
            <a:ext cx="3870250" cy="695325"/>
          </a:xfrm>
          <a:prstGeom prst="roundRect">
            <a:avLst>
              <a:gd name="adj" fmla="val 16667"/>
            </a:avLst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CN" altLang="en-US" sz="36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谁接手？听谁的？</a:t>
            </a:r>
            <a:endParaRPr lang="zh-TW" altLang="en-US" sz="3600" b="1">
              <a:solidFill>
                <a:schemeClr val="bg1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8198" name="AutoShape 6" descr="Stationery">
            <a:extLst>
              <a:ext uri="{FF2B5EF4-FFF2-40B4-BE49-F238E27FC236}">
                <a16:creationId xmlns:a16="http://schemas.microsoft.com/office/drawing/2014/main" id="{B9A49661-63EC-470C-8956-EE4D24C039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4345" y="2587626"/>
            <a:ext cx="3870250" cy="695325"/>
          </a:xfrm>
          <a:prstGeom prst="roundRect">
            <a:avLst>
              <a:gd name="adj" fmla="val 16667"/>
            </a:avLst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6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交代甚么命令？</a:t>
            </a:r>
          </a:p>
        </p:txBody>
      </p:sp>
      <p:sp>
        <p:nvSpPr>
          <p:cNvPr id="8199" name="AutoShape 7" descr="Stationery">
            <a:extLst>
              <a:ext uri="{FF2B5EF4-FFF2-40B4-BE49-F238E27FC236}">
                <a16:creationId xmlns:a16="http://schemas.microsoft.com/office/drawing/2014/main" id="{043BDAC4-45D8-45FA-B116-2A0AA05526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4345" y="3941764"/>
            <a:ext cx="3870250" cy="695325"/>
          </a:xfrm>
          <a:prstGeom prst="roundRect">
            <a:avLst>
              <a:gd name="adj" fmla="val 16667"/>
            </a:avLst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CN" altLang="en-US" sz="36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留下甚么遗物？</a:t>
            </a:r>
            <a:endParaRPr lang="zh-TW" altLang="en-US" sz="3600" b="1">
              <a:solidFill>
                <a:schemeClr val="bg1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8202" name="AutoShape 10" descr="Stationery">
            <a:extLst>
              <a:ext uri="{FF2B5EF4-FFF2-40B4-BE49-F238E27FC236}">
                <a16:creationId xmlns:a16="http://schemas.microsoft.com/office/drawing/2014/main" id="{6F0A1F99-BFBB-4407-B2BB-5D742AA21C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4345" y="5330826"/>
            <a:ext cx="3870250" cy="695325"/>
          </a:xfrm>
          <a:prstGeom prst="roundRect">
            <a:avLst>
              <a:gd name="adj" fmla="val 16667"/>
            </a:avLst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CN" altLang="en-US" sz="36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想念主怎么办？</a:t>
            </a:r>
            <a:endParaRPr lang="zh-TW" altLang="en-US" sz="3600" b="1">
              <a:solidFill>
                <a:schemeClr val="bg1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8204" name="AutoShape 12" descr="Parchment">
            <a:extLst>
              <a:ext uri="{FF2B5EF4-FFF2-40B4-BE49-F238E27FC236}">
                <a16:creationId xmlns:a16="http://schemas.microsoft.com/office/drawing/2014/main" id="{3DF27A3E-9CE1-481E-98C3-B03BCE2B84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48247" y="758826"/>
            <a:ext cx="4749615" cy="695325"/>
          </a:xfrm>
          <a:prstGeom prst="roundRect">
            <a:avLst>
              <a:gd name="adj" fmla="val 16667"/>
            </a:avLst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CN" altLang="en-US" sz="36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回父家，预备住处</a:t>
            </a:r>
            <a:endParaRPr lang="zh-TW" altLang="en-US" sz="3600" b="1" dirty="0">
              <a:solidFill>
                <a:schemeClr val="bg1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8205" name="AutoShape 13" descr="Parchment">
            <a:extLst>
              <a:ext uri="{FF2B5EF4-FFF2-40B4-BE49-F238E27FC236}">
                <a16:creationId xmlns:a16="http://schemas.microsoft.com/office/drawing/2014/main" id="{A7634492-A4F1-49A3-B5F1-791968314A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48247" y="1673226"/>
            <a:ext cx="4749615" cy="695325"/>
          </a:xfrm>
          <a:prstGeom prst="roundRect">
            <a:avLst>
              <a:gd name="adj" fmla="val 16667"/>
            </a:avLst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CN" altLang="en-US" sz="36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保惠师：圣灵</a:t>
            </a:r>
            <a:endParaRPr lang="zh-TW" altLang="en-US" sz="3600" b="1">
              <a:solidFill>
                <a:schemeClr val="bg1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8206" name="AutoShape 14" descr="Parchment">
            <a:extLst>
              <a:ext uri="{FF2B5EF4-FFF2-40B4-BE49-F238E27FC236}">
                <a16:creationId xmlns:a16="http://schemas.microsoft.com/office/drawing/2014/main" id="{84DD7832-F57B-4221-8321-DFE3BEAEB8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48247" y="2587626"/>
            <a:ext cx="4749615" cy="695325"/>
          </a:xfrm>
          <a:prstGeom prst="roundRect">
            <a:avLst>
              <a:gd name="adj" fmla="val 16667"/>
            </a:avLst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CN" altLang="en-US" sz="36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彼此洗脚，彼此相爱</a:t>
            </a:r>
            <a:endParaRPr lang="zh-TW" altLang="en-US" sz="3600" b="1">
              <a:solidFill>
                <a:schemeClr val="bg1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8207" name="AutoShape 15" descr="Parchment">
            <a:extLst>
              <a:ext uri="{FF2B5EF4-FFF2-40B4-BE49-F238E27FC236}">
                <a16:creationId xmlns:a16="http://schemas.microsoft.com/office/drawing/2014/main" id="{20CF9F32-5EBC-4B1C-86FC-57E87D2CB1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48247" y="3502026"/>
            <a:ext cx="4749615" cy="695325"/>
          </a:xfrm>
          <a:prstGeom prst="roundRect">
            <a:avLst>
              <a:gd name="adj" fmla="val 16667"/>
            </a:avLst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6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主的平安</a:t>
            </a:r>
          </a:p>
        </p:txBody>
      </p:sp>
      <p:sp>
        <p:nvSpPr>
          <p:cNvPr id="8208" name="AutoShape 16" descr="Parchment">
            <a:extLst>
              <a:ext uri="{FF2B5EF4-FFF2-40B4-BE49-F238E27FC236}">
                <a16:creationId xmlns:a16="http://schemas.microsoft.com/office/drawing/2014/main" id="{C343E9B4-326B-41A6-B7DE-1CA5BEC4DF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48247" y="4416426"/>
            <a:ext cx="4749615" cy="695325"/>
          </a:xfrm>
          <a:prstGeom prst="roundRect">
            <a:avLst>
              <a:gd name="adj" fmla="val 16667"/>
            </a:avLst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CN" altLang="en-US" sz="36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主的名</a:t>
            </a:r>
            <a:r>
              <a:rPr lang="en-US" altLang="zh-CN" sz="36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CN" altLang="en-US" sz="36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印章，权柄</a:t>
            </a:r>
            <a:r>
              <a:rPr lang="en-US" altLang="zh-CN" sz="36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)</a:t>
            </a:r>
            <a:endParaRPr lang="en-US" altLang="zh-TW" sz="3600" b="1">
              <a:solidFill>
                <a:schemeClr val="bg1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8209" name="AutoShape 17" descr="Parchment">
            <a:extLst>
              <a:ext uri="{FF2B5EF4-FFF2-40B4-BE49-F238E27FC236}">
                <a16:creationId xmlns:a16="http://schemas.microsoft.com/office/drawing/2014/main" id="{794FB7F6-4326-4CC4-ACA1-A7B1ED46C7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48247" y="5330826"/>
            <a:ext cx="4749615" cy="695325"/>
          </a:xfrm>
          <a:prstGeom prst="roundRect">
            <a:avLst>
              <a:gd name="adj" fmla="val 16667"/>
            </a:avLst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CN" altLang="en-US" sz="36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主会向爱</a:t>
            </a:r>
            <a:r>
              <a:rPr lang="zh-TW" altLang="en-US" sz="36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祂</a:t>
            </a:r>
            <a:r>
              <a:rPr lang="zh-CN" altLang="en-US" sz="36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的人显现</a:t>
            </a:r>
            <a:endParaRPr lang="zh-TW" altLang="en-US" sz="3600" b="1">
              <a:solidFill>
                <a:schemeClr val="bg1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8210" name="AutoShape 18" descr="Brown marble">
            <a:extLst>
              <a:ext uri="{FF2B5EF4-FFF2-40B4-BE49-F238E27FC236}">
                <a16:creationId xmlns:a16="http://schemas.microsoft.com/office/drawing/2014/main" id="{162ED531-BFA8-4D3B-8614-7A301BE0EE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0647" y="223284"/>
            <a:ext cx="804863" cy="6326372"/>
          </a:xfrm>
          <a:prstGeom prst="roundRect">
            <a:avLst>
              <a:gd name="adj" fmla="val 16667"/>
            </a:avLst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CN" altLang="en-US" sz="40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主</a:t>
            </a:r>
          </a:p>
          <a:p>
            <a:pPr algn="ctr"/>
            <a:r>
              <a:rPr lang="zh-CN" altLang="en-US" sz="40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将</a:t>
            </a:r>
          </a:p>
          <a:p>
            <a:pPr algn="ctr"/>
            <a:r>
              <a:rPr lang="zh-CN" altLang="en-US" sz="40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离</a:t>
            </a:r>
          </a:p>
          <a:p>
            <a:pPr algn="ctr"/>
            <a:r>
              <a:rPr lang="zh-CN" altLang="en-US" sz="40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别</a:t>
            </a:r>
          </a:p>
          <a:p>
            <a:pPr algn="ctr"/>
            <a:r>
              <a:rPr lang="zh-CN" altLang="en-US" sz="40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，</a:t>
            </a:r>
          </a:p>
          <a:p>
            <a:pPr algn="ctr"/>
            <a:r>
              <a:rPr lang="zh-CN" altLang="en-US" sz="40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嘱</a:t>
            </a:r>
          </a:p>
          <a:p>
            <a:pPr algn="ctr"/>
            <a:r>
              <a:rPr lang="zh-CN" altLang="en-US" sz="40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咐</a:t>
            </a:r>
          </a:p>
          <a:p>
            <a:pPr algn="ctr"/>
            <a:r>
              <a:rPr lang="zh-CN" altLang="en-US" sz="40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事</a:t>
            </a:r>
          </a:p>
          <a:p>
            <a:pPr algn="ctr"/>
            <a:r>
              <a:rPr lang="zh-CN" altLang="en-US" sz="40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项</a:t>
            </a:r>
            <a:endParaRPr lang="zh-TW" altLang="en-US" sz="4000" b="1" dirty="0">
              <a:solidFill>
                <a:srgbClr val="FFFF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cxnSp>
        <p:nvCxnSpPr>
          <p:cNvPr id="8211" name="AutoShape 19">
            <a:extLst>
              <a:ext uri="{FF2B5EF4-FFF2-40B4-BE49-F238E27FC236}">
                <a16:creationId xmlns:a16="http://schemas.microsoft.com/office/drawing/2014/main" id="{AB8AA801-0FF4-48F9-955A-E4AC90D99E7F}"/>
              </a:ext>
            </a:extLst>
          </p:cNvPr>
          <p:cNvCxnSpPr>
            <a:cxnSpLocks noChangeShapeType="1"/>
            <a:stCxn id="8196" idx="3"/>
            <a:endCxn id="8204" idx="1"/>
          </p:cNvCxnSpPr>
          <p:nvPr/>
        </p:nvCxnSpPr>
        <p:spPr bwMode="auto">
          <a:xfrm>
            <a:off x="6464595" y="1106489"/>
            <a:ext cx="783652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212" name="AutoShape 20">
            <a:extLst>
              <a:ext uri="{FF2B5EF4-FFF2-40B4-BE49-F238E27FC236}">
                <a16:creationId xmlns:a16="http://schemas.microsoft.com/office/drawing/2014/main" id="{CC2B6238-6594-41B4-81A7-30B38D124705}"/>
              </a:ext>
            </a:extLst>
          </p:cNvPr>
          <p:cNvCxnSpPr>
            <a:cxnSpLocks noChangeShapeType="1"/>
            <a:stCxn id="8197" idx="3"/>
            <a:endCxn id="8205" idx="1"/>
          </p:cNvCxnSpPr>
          <p:nvPr/>
        </p:nvCxnSpPr>
        <p:spPr bwMode="auto">
          <a:xfrm>
            <a:off x="6464595" y="2020889"/>
            <a:ext cx="783652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213" name="AutoShape 21">
            <a:extLst>
              <a:ext uri="{FF2B5EF4-FFF2-40B4-BE49-F238E27FC236}">
                <a16:creationId xmlns:a16="http://schemas.microsoft.com/office/drawing/2014/main" id="{2A0C79FC-F79B-4C10-841A-FAFA480C2457}"/>
              </a:ext>
            </a:extLst>
          </p:cNvPr>
          <p:cNvCxnSpPr>
            <a:cxnSpLocks noChangeShapeType="1"/>
            <a:stCxn id="8198" idx="3"/>
            <a:endCxn id="8206" idx="1"/>
          </p:cNvCxnSpPr>
          <p:nvPr/>
        </p:nvCxnSpPr>
        <p:spPr bwMode="auto">
          <a:xfrm>
            <a:off x="6464595" y="2935289"/>
            <a:ext cx="783652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214" name="AutoShape 22">
            <a:extLst>
              <a:ext uri="{FF2B5EF4-FFF2-40B4-BE49-F238E27FC236}">
                <a16:creationId xmlns:a16="http://schemas.microsoft.com/office/drawing/2014/main" id="{9573E78F-7B6C-4C6D-8D79-8F7704893988}"/>
              </a:ext>
            </a:extLst>
          </p:cNvPr>
          <p:cNvCxnSpPr>
            <a:cxnSpLocks noChangeShapeType="1"/>
            <a:stCxn id="8199" idx="3"/>
            <a:endCxn id="8207" idx="1"/>
          </p:cNvCxnSpPr>
          <p:nvPr/>
        </p:nvCxnSpPr>
        <p:spPr bwMode="auto">
          <a:xfrm flipV="1">
            <a:off x="6464595" y="3849689"/>
            <a:ext cx="783652" cy="439738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215" name="AutoShape 23">
            <a:extLst>
              <a:ext uri="{FF2B5EF4-FFF2-40B4-BE49-F238E27FC236}">
                <a16:creationId xmlns:a16="http://schemas.microsoft.com/office/drawing/2014/main" id="{61C6AE48-F4CA-46AA-B6B6-4C53193DF333}"/>
              </a:ext>
            </a:extLst>
          </p:cNvPr>
          <p:cNvCxnSpPr>
            <a:cxnSpLocks noChangeShapeType="1"/>
            <a:stCxn id="8199" idx="3"/>
            <a:endCxn id="8208" idx="1"/>
          </p:cNvCxnSpPr>
          <p:nvPr/>
        </p:nvCxnSpPr>
        <p:spPr bwMode="auto">
          <a:xfrm>
            <a:off x="6464595" y="4289427"/>
            <a:ext cx="783652" cy="474662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216" name="AutoShape 24">
            <a:extLst>
              <a:ext uri="{FF2B5EF4-FFF2-40B4-BE49-F238E27FC236}">
                <a16:creationId xmlns:a16="http://schemas.microsoft.com/office/drawing/2014/main" id="{7493AB6C-98C6-4651-929C-C369639B9CEC}"/>
              </a:ext>
            </a:extLst>
          </p:cNvPr>
          <p:cNvCxnSpPr>
            <a:cxnSpLocks noChangeShapeType="1"/>
            <a:stCxn id="8202" idx="3"/>
            <a:endCxn id="8209" idx="1"/>
          </p:cNvCxnSpPr>
          <p:nvPr/>
        </p:nvCxnSpPr>
        <p:spPr bwMode="auto">
          <a:xfrm>
            <a:off x="6464595" y="5678489"/>
            <a:ext cx="783652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217" name="AutoShape 25">
            <a:extLst>
              <a:ext uri="{FF2B5EF4-FFF2-40B4-BE49-F238E27FC236}">
                <a16:creationId xmlns:a16="http://schemas.microsoft.com/office/drawing/2014/main" id="{37ADD2C0-8552-449F-B5D1-E49696BDA485}"/>
              </a:ext>
            </a:extLst>
          </p:cNvPr>
          <p:cNvCxnSpPr>
            <a:cxnSpLocks noChangeShapeType="1"/>
            <a:stCxn id="8210" idx="3"/>
            <a:endCxn id="8196" idx="1"/>
          </p:cNvCxnSpPr>
          <p:nvPr/>
        </p:nvCxnSpPr>
        <p:spPr bwMode="auto">
          <a:xfrm flipV="1">
            <a:off x="1365510" y="1106489"/>
            <a:ext cx="1228835" cy="2279981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218" name="AutoShape 26">
            <a:extLst>
              <a:ext uri="{FF2B5EF4-FFF2-40B4-BE49-F238E27FC236}">
                <a16:creationId xmlns:a16="http://schemas.microsoft.com/office/drawing/2014/main" id="{7C9B6346-0992-4968-819E-BEECB7A31CFD}"/>
              </a:ext>
            </a:extLst>
          </p:cNvPr>
          <p:cNvCxnSpPr>
            <a:cxnSpLocks noChangeShapeType="1"/>
            <a:stCxn id="8210" idx="3"/>
            <a:endCxn id="8197" idx="1"/>
          </p:cNvCxnSpPr>
          <p:nvPr/>
        </p:nvCxnSpPr>
        <p:spPr bwMode="auto">
          <a:xfrm flipV="1">
            <a:off x="1365510" y="2020889"/>
            <a:ext cx="1228835" cy="1365581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219" name="AutoShape 27">
            <a:extLst>
              <a:ext uri="{FF2B5EF4-FFF2-40B4-BE49-F238E27FC236}">
                <a16:creationId xmlns:a16="http://schemas.microsoft.com/office/drawing/2014/main" id="{D309A247-2CD0-45B5-B84B-5C1221E98E9F}"/>
              </a:ext>
            </a:extLst>
          </p:cNvPr>
          <p:cNvCxnSpPr>
            <a:cxnSpLocks noChangeShapeType="1"/>
            <a:stCxn id="8210" idx="3"/>
            <a:endCxn id="8198" idx="1"/>
          </p:cNvCxnSpPr>
          <p:nvPr/>
        </p:nvCxnSpPr>
        <p:spPr bwMode="auto">
          <a:xfrm flipV="1">
            <a:off x="1365510" y="2935289"/>
            <a:ext cx="1228835" cy="451181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220" name="AutoShape 28">
            <a:extLst>
              <a:ext uri="{FF2B5EF4-FFF2-40B4-BE49-F238E27FC236}">
                <a16:creationId xmlns:a16="http://schemas.microsoft.com/office/drawing/2014/main" id="{74496A6B-A335-456F-BE52-3BD2BB3457FE}"/>
              </a:ext>
            </a:extLst>
          </p:cNvPr>
          <p:cNvCxnSpPr>
            <a:cxnSpLocks noChangeShapeType="1"/>
            <a:stCxn id="8210" idx="3"/>
            <a:endCxn id="8199" idx="1"/>
          </p:cNvCxnSpPr>
          <p:nvPr/>
        </p:nvCxnSpPr>
        <p:spPr bwMode="auto">
          <a:xfrm>
            <a:off x="1365510" y="3386470"/>
            <a:ext cx="1228835" cy="902957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222" name="AutoShape 30">
            <a:extLst>
              <a:ext uri="{FF2B5EF4-FFF2-40B4-BE49-F238E27FC236}">
                <a16:creationId xmlns:a16="http://schemas.microsoft.com/office/drawing/2014/main" id="{CB87AFF1-8E73-4522-B0EE-E5E75418FBC6}"/>
              </a:ext>
            </a:extLst>
          </p:cNvPr>
          <p:cNvCxnSpPr>
            <a:cxnSpLocks noChangeShapeType="1"/>
            <a:stCxn id="8210" idx="3"/>
            <a:endCxn id="8202" idx="1"/>
          </p:cNvCxnSpPr>
          <p:nvPr/>
        </p:nvCxnSpPr>
        <p:spPr bwMode="auto">
          <a:xfrm>
            <a:off x="1365510" y="3386470"/>
            <a:ext cx="1228835" cy="2292019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6" name="Picture 4" descr="Mt">
            <a:extLst>
              <a:ext uri="{FF2B5EF4-FFF2-40B4-BE49-F238E27FC236}">
                <a16:creationId xmlns:a16="http://schemas.microsoft.com/office/drawing/2014/main" id="{B82D1839-DEC3-454A-A4DD-D68533C7E6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555" name="Text Box 3">
            <a:extLst>
              <a:ext uri="{FF2B5EF4-FFF2-40B4-BE49-F238E27FC236}">
                <a16:creationId xmlns:a16="http://schemas.microsoft.com/office/drawing/2014/main" id="{5D138E0C-4B94-4F51-B649-5E1D1D52A8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40233" y="6154153"/>
            <a:ext cx="2501006" cy="703847"/>
          </a:xfrm>
          <a:prstGeom prst="rect">
            <a:avLst/>
          </a:prstGeom>
          <a:solidFill>
            <a:srgbClr val="000000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b="1" dirty="0">
                <a:solidFill>
                  <a:srgbClr val="FFFF00"/>
                </a:solidFill>
                <a:ea typeface="SimHei" panose="02010609060101010101" pitchFamily="49" charset="-122"/>
              </a:rPr>
              <a:t>客西马尼园</a:t>
            </a:r>
            <a:endParaRPr lang="zh-TW" altLang="en-US" sz="3600" b="1" dirty="0">
              <a:solidFill>
                <a:srgbClr val="FFFF00"/>
              </a:solidFill>
              <a:ea typeface="SimHei" panose="02010609060101010101" pitchFamily="49" charset="-122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2" name="Rectangle 4" descr="Pink tissue paper">
            <a:extLst>
              <a:ext uri="{FF2B5EF4-FFF2-40B4-BE49-F238E27FC236}">
                <a16:creationId xmlns:a16="http://schemas.microsoft.com/office/drawing/2014/main" id="{B2C88570-F2D9-4E16-A3E7-8712A7EFF7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17915" y="407091"/>
            <a:ext cx="2826094" cy="626785"/>
          </a:xfrm>
          <a:prstGeom prst="rect">
            <a:avLst/>
          </a:prstGeom>
          <a:solidFill>
            <a:srgbClr val="00206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algn="ctr"/>
            <a:r>
              <a:rPr lang="zh-CN" altLang="en-US" sz="3200" b="1">
                <a:solidFill>
                  <a:srgbClr val="FFFF00"/>
                </a:solidFill>
                <a:ea typeface="SimHei" panose="02010609060101010101" pitchFamily="49" charset="-122"/>
              </a:rPr>
              <a:t>被亚那审问</a:t>
            </a:r>
            <a:endParaRPr lang="zh-TW" altLang="en-US" sz="3200" b="1">
              <a:solidFill>
                <a:srgbClr val="FFFF00"/>
              </a:solidFill>
              <a:ea typeface="SimHei" panose="02010609060101010101" pitchFamily="49" charset="-122"/>
            </a:endParaRPr>
          </a:p>
        </p:txBody>
      </p:sp>
      <p:sp>
        <p:nvSpPr>
          <p:cNvPr id="155653" name="Rectangle 5" descr="Recycled paper">
            <a:extLst>
              <a:ext uri="{FF2B5EF4-FFF2-40B4-BE49-F238E27FC236}">
                <a16:creationId xmlns:a16="http://schemas.microsoft.com/office/drawing/2014/main" id="{53163F8C-D099-4509-9849-7766B25CDA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17915" y="1175441"/>
            <a:ext cx="2826094" cy="626785"/>
          </a:xfrm>
          <a:prstGeom prst="rect">
            <a:avLst/>
          </a:prstGeom>
          <a:solidFill>
            <a:srgbClr val="00206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algn="ctr"/>
            <a:r>
              <a:rPr lang="zh-CN" altLang="en-US" sz="3200" b="1">
                <a:solidFill>
                  <a:srgbClr val="FFFF00"/>
                </a:solidFill>
                <a:ea typeface="SimHei" panose="02010609060101010101" pitchFamily="49" charset="-122"/>
              </a:rPr>
              <a:t>被该亚法审问</a:t>
            </a:r>
            <a:endParaRPr lang="en-US" altLang="en-US" sz="3200" b="1">
              <a:solidFill>
                <a:srgbClr val="FFFF00"/>
              </a:solidFill>
              <a:ea typeface="SimHei" panose="02010609060101010101" pitchFamily="49" charset="-122"/>
            </a:endParaRPr>
          </a:p>
        </p:txBody>
      </p:sp>
      <p:sp>
        <p:nvSpPr>
          <p:cNvPr id="155654" name="Rectangle 6" descr="Recycled paper">
            <a:extLst>
              <a:ext uri="{FF2B5EF4-FFF2-40B4-BE49-F238E27FC236}">
                <a16:creationId xmlns:a16="http://schemas.microsoft.com/office/drawing/2014/main" id="{1AD6B934-8969-492F-B9AD-6851278F48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17915" y="1943791"/>
            <a:ext cx="2826094" cy="626785"/>
          </a:xfrm>
          <a:prstGeom prst="rect">
            <a:avLst/>
          </a:prstGeom>
          <a:solidFill>
            <a:srgbClr val="00206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algn="ctr"/>
            <a:r>
              <a:rPr lang="zh-CN" altLang="en-US" sz="3200" b="1">
                <a:solidFill>
                  <a:srgbClr val="FFFF00"/>
                </a:solidFill>
                <a:ea typeface="SimHei" panose="02010609060101010101" pitchFamily="49" charset="-122"/>
              </a:rPr>
              <a:t>被公会定罪</a:t>
            </a:r>
            <a:endParaRPr lang="en-US" altLang="en-US" sz="3200" b="1">
              <a:solidFill>
                <a:srgbClr val="FFFF00"/>
              </a:solidFill>
              <a:ea typeface="SimHei" panose="02010609060101010101" pitchFamily="49" charset="-122"/>
            </a:endParaRPr>
          </a:p>
        </p:txBody>
      </p:sp>
      <p:sp>
        <p:nvSpPr>
          <p:cNvPr id="155655" name="Rectangle 7" descr="Recycled paper">
            <a:extLst>
              <a:ext uri="{FF2B5EF4-FFF2-40B4-BE49-F238E27FC236}">
                <a16:creationId xmlns:a16="http://schemas.microsoft.com/office/drawing/2014/main" id="{AE0B69CA-FAAB-44B7-AB26-487926682D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17915" y="2712141"/>
            <a:ext cx="2826094" cy="626785"/>
          </a:xfrm>
          <a:prstGeom prst="rect">
            <a:avLst/>
          </a:prstGeom>
          <a:solidFill>
            <a:srgbClr val="00206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algn="ctr"/>
            <a:r>
              <a:rPr lang="zh-CN" altLang="en-US" sz="3200" b="1">
                <a:solidFill>
                  <a:srgbClr val="FFFF00"/>
                </a:solidFill>
                <a:ea typeface="SimHei" panose="02010609060101010101" pitchFamily="49" charset="-122"/>
              </a:rPr>
              <a:t>被彼拉多审问</a:t>
            </a:r>
            <a:endParaRPr lang="en-US" altLang="en-US" sz="3200" b="1">
              <a:solidFill>
                <a:srgbClr val="FFFF00"/>
              </a:solidFill>
              <a:ea typeface="SimHei" panose="02010609060101010101" pitchFamily="49" charset="-122"/>
            </a:endParaRPr>
          </a:p>
        </p:txBody>
      </p:sp>
      <p:sp>
        <p:nvSpPr>
          <p:cNvPr id="155656" name="Rectangle 8" descr="Recycled paper">
            <a:extLst>
              <a:ext uri="{FF2B5EF4-FFF2-40B4-BE49-F238E27FC236}">
                <a16:creationId xmlns:a16="http://schemas.microsoft.com/office/drawing/2014/main" id="{E76E84B7-CC96-428A-96B7-79B72AE38C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17915" y="3478904"/>
            <a:ext cx="2826094" cy="626785"/>
          </a:xfrm>
          <a:prstGeom prst="rect">
            <a:avLst/>
          </a:prstGeom>
          <a:solidFill>
            <a:srgbClr val="00206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algn="ctr"/>
            <a:r>
              <a:rPr lang="zh-CN" altLang="en-US" sz="3200" b="1">
                <a:solidFill>
                  <a:srgbClr val="FFFF00"/>
                </a:solidFill>
                <a:ea typeface="SimHei" panose="02010609060101010101" pitchFamily="49" charset="-122"/>
              </a:rPr>
              <a:t>被希律审问</a:t>
            </a:r>
            <a:endParaRPr lang="en-US" altLang="en-US" sz="3200" b="1">
              <a:solidFill>
                <a:srgbClr val="FFFF00"/>
              </a:solidFill>
              <a:ea typeface="SimHei" panose="02010609060101010101" pitchFamily="49" charset="-122"/>
            </a:endParaRPr>
          </a:p>
        </p:txBody>
      </p:sp>
      <p:sp>
        <p:nvSpPr>
          <p:cNvPr id="155657" name="Rectangle 9" descr="Recycled paper">
            <a:extLst>
              <a:ext uri="{FF2B5EF4-FFF2-40B4-BE49-F238E27FC236}">
                <a16:creationId xmlns:a16="http://schemas.microsoft.com/office/drawing/2014/main" id="{3690A9CB-9854-491F-9805-AE6F212F9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17915" y="4247254"/>
            <a:ext cx="2826094" cy="626785"/>
          </a:xfrm>
          <a:prstGeom prst="rect">
            <a:avLst/>
          </a:prstGeom>
          <a:solidFill>
            <a:srgbClr val="00206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algn="ctr"/>
            <a:r>
              <a:rPr lang="zh-CN" altLang="en-US" sz="3200" b="1">
                <a:solidFill>
                  <a:srgbClr val="FFFF00"/>
                </a:solidFill>
                <a:ea typeface="SimHei" panose="02010609060101010101" pitchFamily="49" charset="-122"/>
              </a:rPr>
              <a:t>巴拉巴获释</a:t>
            </a:r>
            <a:endParaRPr lang="zh-TW" altLang="en-US" sz="3200" b="1">
              <a:solidFill>
                <a:srgbClr val="FFFF00"/>
              </a:solidFill>
              <a:ea typeface="SimHei" panose="02010609060101010101" pitchFamily="49" charset="-122"/>
            </a:endParaRPr>
          </a:p>
        </p:txBody>
      </p:sp>
      <p:sp>
        <p:nvSpPr>
          <p:cNvPr id="155658" name="Rectangle 10" descr="Recycled paper">
            <a:extLst>
              <a:ext uri="{FF2B5EF4-FFF2-40B4-BE49-F238E27FC236}">
                <a16:creationId xmlns:a16="http://schemas.microsoft.com/office/drawing/2014/main" id="{9171F680-A691-47CB-8B7A-7751737F11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17915" y="5015604"/>
            <a:ext cx="2826094" cy="626785"/>
          </a:xfrm>
          <a:prstGeom prst="rect">
            <a:avLst/>
          </a:prstGeom>
          <a:solidFill>
            <a:srgbClr val="00206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algn="ctr"/>
            <a:r>
              <a:rPr lang="zh-TW" altLang="en-US" sz="3200" b="1">
                <a:solidFill>
                  <a:srgbClr val="FFFF00"/>
                </a:solidFill>
                <a:ea typeface="SimHei" panose="02010609060101010101" pitchFamily="49" charset="-122"/>
              </a:rPr>
              <a:t>被彼拉多鞭打</a:t>
            </a:r>
            <a:endParaRPr lang="en-US" altLang="en-US" sz="3200" b="1">
              <a:solidFill>
                <a:srgbClr val="FFFF00"/>
              </a:solidFill>
              <a:ea typeface="SimHei" panose="02010609060101010101" pitchFamily="49" charset="-122"/>
            </a:endParaRPr>
          </a:p>
        </p:txBody>
      </p:sp>
      <p:sp>
        <p:nvSpPr>
          <p:cNvPr id="155659" name="Rectangle 11" descr="Recycled paper">
            <a:extLst>
              <a:ext uri="{FF2B5EF4-FFF2-40B4-BE49-F238E27FC236}">
                <a16:creationId xmlns:a16="http://schemas.microsoft.com/office/drawing/2014/main" id="{8C8EA573-60BF-4CA4-A806-10C25B7479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17915" y="5783954"/>
            <a:ext cx="2826094" cy="626785"/>
          </a:xfrm>
          <a:prstGeom prst="rect">
            <a:avLst/>
          </a:prstGeom>
          <a:solidFill>
            <a:srgbClr val="00206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algn="ctr"/>
            <a:r>
              <a:rPr lang="zh-TW" altLang="en-US" sz="3200" b="1">
                <a:solidFill>
                  <a:srgbClr val="FFFF00"/>
                </a:solidFill>
                <a:ea typeface="SimHei" panose="02010609060101010101" pitchFamily="49" charset="-122"/>
              </a:rPr>
              <a:t>被彼拉多定罪</a:t>
            </a:r>
            <a:endParaRPr lang="en-US" altLang="zh-TW" sz="3200" b="1">
              <a:solidFill>
                <a:srgbClr val="FFFF00"/>
              </a:solidFill>
              <a:ea typeface="SimHei" panose="02010609060101010101" pitchFamily="49" charset="-122"/>
            </a:endParaRPr>
          </a:p>
        </p:txBody>
      </p:sp>
      <p:cxnSp>
        <p:nvCxnSpPr>
          <p:cNvPr id="155660" name="AutoShape 12" descr="Recycled paper">
            <a:extLst>
              <a:ext uri="{FF2B5EF4-FFF2-40B4-BE49-F238E27FC236}">
                <a16:creationId xmlns:a16="http://schemas.microsoft.com/office/drawing/2014/main" id="{A6B173F9-25E8-4744-BFFC-3A05A525BA22}"/>
              </a:ext>
            </a:extLst>
          </p:cNvPr>
          <p:cNvCxnSpPr>
            <a:cxnSpLocks noChangeShapeType="1"/>
            <a:stCxn id="155652" idx="2"/>
            <a:endCxn id="155653" idx="0"/>
          </p:cNvCxnSpPr>
          <p:nvPr/>
        </p:nvCxnSpPr>
        <p:spPr bwMode="auto">
          <a:xfrm>
            <a:off x="2830962" y="1033876"/>
            <a:ext cx="0" cy="141565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5661" name="AutoShape 13" descr="Recycled paper">
            <a:extLst>
              <a:ext uri="{FF2B5EF4-FFF2-40B4-BE49-F238E27FC236}">
                <a16:creationId xmlns:a16="http://schemas.microsoft.com/office/drawing/2014/main" id="{D3037178-CAC4-42D4-A1F0-453A44761D59}"/>
              </a:ext>
            </a:extLst>
          </p:cNvPr>
          <p:cNvCxnSpPr>
            <a:cxnSpLocks noChangeShapeType="1"/>
            <a:stCxn id="155653" idx="2"/>
            <a:endCxn id="155654" idx="0"/>
          </p:cNvCxnSpPr>
          <p:nvPr/>
        </p:nvCxnSpPr>
        <p:spPr bwMode="auto">
          <a:xfrm>
            <a:off x="2830962" y="1802226"/>
            <a:ext cx="0" cy="14156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5662" name="AutoShape 14" descr="Recycled paper">
            <a:extLst>
              <a:ext uri="{FF2B5EF4-FFF2-40B4-BE49-F238E27FC236}">
                <a16:creationId xmlns:a16="http://schemas.microsoft.com/office/drawing/2014/main" id="{CFB45389-A953-4BF2-A7D1-90E091DB1900}"/>
              </a:ext>
            </a:extLst>
          </p:cNvPr>
          <p:cNvCxnSpPr>
            <a:cxnSpLocks noChangeShapeType="1"/>
            <a:stCxn id="155654" idx="2"/>
            <a:endCxn id="155655" idx="0"/>
          </p:cNvCxnSpPr>
          <p:nvPr/>
        </p:nvCxnSpPr>
        <p:spPr bwMode="auto">
          <a:xfrm>
            <a:off x="2830962" y="2570576"/>
            <a:ext cx="0" cy="14156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5663" name="AutoShape 15" descr="Recycled paper">
            <a:extLst>
              <a:ext uri="{FF2B5EF4-FFF2-40B4-BE49-F238E27FC236}">
                <a16:creationId xmlns:a16="http://schemas.microsoft.com/office/drawing/2014/main" id="{8AE03194-C9B3-4675-91A9-7DCC77F6B13D}"/>
              </a:ext>
            </a:extLst>
          </p:cNvPr>
          <p:cNvCxnSpPr>
            <a:cxnSpLocks noChangeShapeType="1"/>
            <a:stCxn id="155655" idx="2"/>
            <a:endCxn id="155656" idx="0"/>
          </p:cNvCxnSpPr>
          <p:nvPr/>
        </p:nvCxnSpPr>
        <p:spPr bwMode="auto">
          <a:xfrm>
            <a:off x="2830962" y="3338926"/>
            <a:ext cx="0" cy="13997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5664" name="AutoShape 16" descr="Recycled paper">
            <a:extLst>
              <a:ext uri="{FF2B5EF4-FFF2-40B4-BE49-F238E27FC236}">
                <a16:creationId xmlns:a16="http://schemas.microsoft.com/office/drawing/2014/main" id="{4316643A-1E83-4C7B-AC43-F8C62408C741}"/>
              </a:ext>
            </a:extLst>
          </p:cNvPr>
          <p:cNvCxnSpPr>
            <a:cxnSpLocks noChangeShapeType="1"/>
            <a:stCxn id="155656" idx="2"/>
            <a:endCxn id="155657" idx="0"/>
          </p:cNvCxnSpPr>
          <p:nvPr/>
        </p:nvCxnSpPr>
        <p:spPr bwMode="auto">
          <a:xfrm>
            <a:off x="2830962" y="4105689"/>
            <a:ext cx="0" cy="14156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5665" name="AutoShape 17" descr="Recycled paper">
            <a:extLst>
              <a:ext uri="{FF2B5EF4-FFF2-40B4-BE49-F238E27FC236}">
                <a16:creationId xmlns:a16="http://schemas.microsoft.com/office/drawing/2014/main" id="{59195E68-47F9-409B-91D8-C8B0ED886112}"/>
              </a:ext>
            </a:extLst>
          </p:cNvPr>
          <p:cNvCxnSpPr>
            <a:cxnSpLocks noChangeShapeType="1"/>
            <a:stCxn id="155657" idx="2"/>
            <a:endCxn id="155658" idx="0"/>
          </p:cNvCxnSpPr>
          <p:nvPr/>
        </p:nvCxnSpPr>
        <p:spPr bwMode="auto">
          <a:xfrm>
            <a:off x="2830962" y="4874039"/>
            <a:ext cx="0" cy="14156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5666" name="AutoShape 18" descr="Recycled paper">
            <a:extLst>
              <a:ext uri="{FF2B5EF4-FFF2-40B4-BE49-F238E27FC236}">
                <a16:creationId xmlns:a16="http://schemas.microsoft.com/office/drawing/2014/main" id="{EFC113A7-3BD7-4A4E-A9C0-1FE78AC1E6CA}"/>
              </a:ext>
            </a:extLst>
          </p:cNvPr>
          <p:cNvCxnSpPr>
            <a:cxnSpLocks noChangeShapeType="1"/>
            <a:stCxn id="155658" idx="2"/>
            <a:endCxn id="155659" idx="0"/>
          </p:cNvCxnSpPr>
          <p:nvPr/>
        </p:nvCxnSpPr>
        <p:spPr bwMode="auto">
          <a:xfrm>
            <a:off x="2830962" y="5642389"/>
            <a:ext cx="0" cy="14156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155667" name="Picture 19" descr="annas">
            <a:extLst>
              <a:ext uri="{FF2B5EF4-FFF2-40B4-BE49-F238E27FC236}">
                <a16:creationId xmlns:a16="http://schemas.microsoft.com/office/drawing/2014/main" id="{06492058-0E9D-40BE-AF43-1D2CBFE774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7740" y="12768"/>
            <a:ext cx="4827588" cy="3621088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8" descr="Brooklyn_Museum_-_The_Judgment_on_the_Gabbatha_(Le_jugement_sur_le_Gabatha)_-_James_Tissot">
            <a:extLst>
              <a:ext uri="{FF2B5EF4-FFF2-40B4-BE49-F238E27FC236}">
                <a16:creationId xmlns:a16="http://schemas.microsoft.com/office/drawing/2014/main" id="{91EA29B0-F06F-483E-923C-3CF4400AC4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7740" y="3594893"/>
            <a:ext cx="4902200" cy="31988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554" name="Picture 2" descr="jesus_being_interviewed_privately">
            <a:extLst>
              <a:ext uri="{FF2B5EF4-FFF2-40B4-BE49-F238E27FC236}">
                <a16:creationId xmlns:a16="http://schemas.microsoft.com/office/drawing/2014/main" id="{AF57E6DE-932C-40DA-A86E-B74F49029B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0038" y="49696"/>
            <a:ext cx="5161479" cy="6858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1555" name="AutoShape 3">
            <a:extLst>
              <a:ext uri="{FF2B5EF4-FFF2-40B4-BE49-F238E27FC236}">
                <a16:creationId xmlns:a16="http://schemas.microsoft.com/office/drawing/2014/main" id="{61976F41-E9EA-40E1-985D-12415FADD8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04452" y="576470"/>
            <a:ext cx="2782957" cy="1802641"/>
          </a:xfrm>
          <a:prstGeom prst="wedgeEllipseCallout">
            <a:avLst>
              <a:gd name="adj1" fmla="val -23816"/>
              <a:gd name="adj2" fmla="val 93641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lnSpc>
                <a:spcPct val="120000"/>
              </a:lnSpc>
            </a:pPr>
            <a:r>
              <a:rPr lang="zh-CN" altLang="en-US" sz="32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这样，你是王吗？</a:t>
            </a:r>
            <a:endParaRPr lang="zh-TW" altLang="en-US" sz="3200" b="1" dirty="0">
              <a:solidFill>
                <a:srgbClr val="FFFF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151562" name="Rectangle 10">
            <a:extLst>
              <a:ext uri="{FF2B5EF4-FFF2-40B4-BE49-F238E27FC236}">
                <a16:creationId xmlns:a16="http://schemas.microsoft.com/office/drawing/2014/main" id="{E10D2220-444C-46EA-9029-43955703A4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50553" y="2379111"/>
            <a:ext cx="4041447" cy="37071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Aft>
                <a:spcPct val="30000"/>
              </a:spcAft>
            </a:pPr>
            <a:r>
              <a:rPr lang="zh-CN" altLang="en-US" sz="32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耶稣说，他是王，但不是世上政治的王，而是真理的王。</a:t>
            </a:r>
          </a:p>
          <a:p>
            <a:pPr>
              <a:lnSpc>
                <a:spcPct val="120000"/>
              </a:lnSpc>
              <a:spcAft>
                <a:spcPct val="30000"/>
              </a:spcAft>
            </a:pPr>
            <a:r>
              <a:rPr lang="zh-CN" altLang="en-US" sz="32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彼拉多发现耶稣不是叛乱份子，没有威胁性。 </a:t>
            </a:r>
            <a:endParaRPr lang="zh-TW" altLang="en-US" sz="3200" b="1" dirty="0">
              <a:solidFill>
                <a:srgbClr val="FFFF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8BE4911-5B75-4A40-AEB8-3148CF12C357}"/>
              </a:ext>
            </a:extLst>
          </p:cNvPr>
          <p:cNvSpPr txBox="1"/>
          <p:nvPr/>
        </p:nvSpPr>
        <p:spPr>
          <a:xfrm>
            <a:off x="153582" y="49696"/>
            <a:ext cx="2791489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你说我是王。我为此而生，也为此来到世间，特为给真理作见证。凡属真理的人就听我的话。</a:t>
            </a:r>
            <a:endParaRPr lang="zh-TW" altLang="en-US" sz="3200" dirty="0">
              <a:solidFill>
                <a:srgbClr val="FFFF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endParaRPr lang="en-US" dirty="0"/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63C93E4E-DAB8-4257-A737-59EEF9C4CDA4}"/>
              </a:ext>
            </a:extLst>
          </p:cNvPr>
          <p:cNvCxnSpPr>
            <a:cxnSpLocks/>
          </p:cNvCxnSpPr>
          <p:nvPr/>
        </p:nvCxnSpPr>
        <p:spPr>
          <a:xfrm>
            <a:off x="2402473" y="788850"/>
            <a:ext cx="1470992" cy="1643615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1" name="Picture 3" descr="barabbas">
            <a:extLst>
              <a:ext uri="{FF2B5EF4-FFF2-40B4-BE49-F238E27FC236}">
                <a16:creationId xmlns:a16="http://schemas.microsoft.com/office/drawing/2014/main" id="{091CEC8A-CA92-4526-B766-86BAFCB434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72" b="5222"/>
          <a:stretch>
            <a:fillRect/>
          </a:stretch>
        </p:blipFill>
        <p:spPr bwMode="auto">
          <a:xfrm>
            <a:off x="1524000" y="612775"/>
            <a:ext cx="9144000" cy="6275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8612" name="AutoShape 4">
            <a:extLst>
              <a:ext uri="{FF2B5EF4-FFF2-40B4-BE49-F238E27FC236}">
                <a16:creationId xmlns:a16="http://schemas.microsoft.com/office/drawing/2014/main" id="{293BE31E-D472-4569-A805-57829BD302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1601" y="138113"/>
            <a:ext cx="4322764" cy="1243012"/>
          </a:xfrm>
          <a:prstGeom prst="wedgeEllipseCallout">
            <a:avLst>
              <a:gd name="adj1" fmla="val 48681"/>
              <a:gd name="adj2" fmla="val 67495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lnSpc>
                <a:spcPct val="120000"/>
              </a:lnSpc>
            </a:pPr>
            <a:r>
              <a:rPr lang="zh-CN" altLang="en-US" sz="2800" b="1" dirty="0">
                <a:ea typeface="SimHei" panose="02010609060101010101" pitchFamily="49" charset="-122"/>
              </a:rPr>
              <a:t>你们要我给你们释放犹太人的王吗？</a:t>
            </a:r>
            <a:endParaRPr lang="zh-TW" altLang="en-US" sz="2800" b="1" dirty="0">
              <a:ea typeface="SimHei" panose="02010609060101010101" pitchFamily="49" charset="-122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2" descr="blue-marble">
            <a:extLst>
              <a:ext uri="{FF2B5EF4-FFF2-40B4-BE49-F238E27FC236}">
                <a16:creationId xmlns:a16="http://schemas.microsoft.com/office/drawing/2014/main" id="{48247B85-2932-42CE-921C-E83D69FC53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26439" y="2587626"/>
            <a:ext cx="1938337" cy="366713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174083" name="Rectangle 3" descr="blue-marble">
            <a:extLst>
              <a:ext uri="{FF2B5EF4-FFF2-40B4-BE49-F238E27FC236}">
                <a16:creationId xmlns:a16="http://schemas.microsoft.com/office/drawing/2014/main" id="{36728358-D2D9-4D7F-AF38-0D5B45C828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47939" y="2624138"/>
            <a:ext cx="1938337" cy="366712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174084" name="Rectangle 4" descr="blue-marble">
            <a:extLst>
              <a:ext uri="{FF2B5EF4-FFF2-40B4-BE49-F238E27FC236}">
                <a16:creationId xmlns:a16="http://schemas.microsoft.com/office/drawing/2014/main" id="{245C175F-5651-4BE5-A6A7-6E2B2E8046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26439" y="466726"/>
            <a:ext cx="1938337" cy="2157413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085" name="Rectangle 5" descr="blue-marble">
            <a:extLst>
              <a:ext uri="{FF2B5EF4-FFF2-40B4-BE49-F238E27FC236}">
                <a16:creationId xmlns:a16="http://schemas.microsoft.com/office/drawing/2014/main" id="{60042229-A158-4000-BDF8-7BE81E51EE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47939" y="466726"/>
            <a:ext cx="1938337" cy="2157413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174086" name="Group 6">
            <a:extLst>
              <a:ext uri="{FF2B5EF4-FFF2-40B4-BE49-F238E27FC236}">
                <a16:creationId xmlns:a16="http://schemas.microsoft.com/office/drawing/2014/main" id="{1454FEA4-8612-4E57-A5BC-C2DC1C72644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2383909"/>
              </p:ext>
            </p:extLst>
          </p:nvPr>
        </p:nvGraphicFramePr>
        <p:xfrm>
          <a:off x="2549525" y="2887664"/>
          <a:ext cx="7716838" cy="366713"/>
        </p:xfrm>
        <a:graphic>
          <a:graphicData uri="http://schemas.openxmlformats.org/drawingml/2006/table">
            <a:tbl>
              <a:tblPr/>
              <a:tblGrid>
                <a:gridCol w="322263">
                  <a:extLst>
                    <a:ext uri="{9D8B030D-6E8A-4147-A177-3AD203B41FA5}">
                      <a16:colId xmlns:a16="http://schemas.microsoft.com/office/drawing/2014/main" val="970073375"/>
                    </a:ext>
                  </a:extLst>
                </a:gridCol>
                <a:gridCol w="320675">
                  <a:extLst>
                    <a:ext uri="{9D8B030D-6E8A-4147-A177-3AD203B41FA5}">
                      <a16:colId xmlns:a16="http://schemas.microsoft.com/office/drawing/2014/main" val="3198330351"/>
                    </a:ext>
                  </a:extLst>
                </a:gridCol>
                <a:gridCol w="322262">
                  <a:extLst>
                    <a:ext uri="{9D8B030D-6E8A-4147-A177-3AD203B41FA5}">
                      <a16:colId xmlns:a16="http://schemas.microsoft.com/office/drawing/2014/main" val="1289986144"/>
                    </a:ext>
                  </a:extLst>
                </a:gridCol>
                <a:gridCol w="320675">
                  <a:extLst>
                    <a:ext uri="{9D8B030D-6E8A-4147-A177-3AD203B41FA5}">
                      <a16:colId xmlns:a16="http://schemas.microsoft.com/office/drawing/2014/main" val="916076819"/>
                    </a:ext>
                  </a:extLst>
                </a:gridCol>
                <a:gridCol w="322263">
                  <a:extLst>
                    <a:ext uri="{9D8B030D-6E8A-4147-A177-3AD203B41FA5}">
                      <a16:colId xmlns:a16="http://schemas.microsoft.com/office/drawing/2014/main" val="3127978043"/>
                    </a:ext>
                  </a:extLst>
                </a:gridCol>
                <a:gridCol w="320675">
                  <a:extLst>
                    <a:ext uri="{9D8B030D-6E8A-4147-A177-3AD203B41FA5}">
                      <a16:colId xmlns:a16="http://schemas.microsoft.com/office/drawing/2014/main" val="2016576560"/>
                    </a:ext>
                  </a:extLst>
                </a:gridCol>
                <a:gridCol w="322262">
                  <a:extLst>
                    <a:ext uri="{9D8B030D-6E8A-4147-A177-3AD203B41FA5}">
                      <a16:colId xmlns:a16="http://schemas.microsoft.com/office/drawing/2014/main" val="2740223502"/>
                    </a:ext>
                  </a:extLst>
                </a:gridCol>
                <a:gridCol w="320675">
                  <a:extLst>
                    <a:ext uri="{9D8B030D-6E8A-4147-A177-3AD203B41FA5}">
                      <a16:colId xmlns:a16="http://schemas.microsoft.com/office/drawing/2014/main" val="3583673079"/>
                    </a:ext>
                  </a:extLst>
                </a:gridCol>
                <a:gridCol w="322263">
                  <a:extLst>
                    <a:ext uri="{9D8B030D-6E8A-4147-A177-3AD203B41FA5}">
                      <a16:colId xmlns:a16="http://schemas.microsoft.com/office/drawing/2014/main" val="2005722980"/>
                    </a:ext>
                  </a:extLst>
                </a:gridCol>
                <a:gridCol w="320675">
                  <a:extLst>
                    <a:ext uri="{9D8B030D-6E8A-4147-A177-3AD203B41FA5}">
                      <a16:colId xmlns:a16="http://schemas.microsoft.com/office/drawing/2014/main" val="4240213836"/>
                    </a:ext>
                  </a:extLst>
                </a:gridCol>
                <a:gridCol w="322262">
                  <a:extLst>
                    <a:ext uri="{9D8B030D-6E8A-4147-A177-3AD203B41FA5}">
                      <a16:colId xmlns:a16="http://schemas.microsoft.com/office/drawing/2014/main" val="2334040458"/>
                    </a:ext>
                  </a:extLst>
                </a:gridCol>
                <a:gridCol w="322263">
                  <a:extLst>
                    <a:ext uri="{9D8B030D-6E8A-4147-A177-3AD203B41FA5}">
                      <a16:colId xmlns:a16="http://schemas.microsoft.com/office/drawing/2014/main" val="739601877"/>
                    </a:ext>
                  </a:extLst>
                </a:gridCol>
                <a:gridCol w="320675">
                  <a:extLst>
                    <a:ext uri="{9D8B030D-6E8A-4147-A177-3AD203B41FA5}">
                      <a16:colId xmlns:a16="http://schemas.microsoft.com/office/drawing/2014/main" val="1303436932"/>
                    </a:ext>
                  </a:extLst>
                </a:gridCol>
                <a:gridCol w="322262">
                  <a:extLst>
                    <a:ext uri="{9D8B030D-6E8A-4147-A177-3AD203B41FA5}">
                      <a16:colId xmlns:a16="http://schemas.microsoft.com/office/drawing/2014/main" val="616327093"/>
                    </a:ext>
                  </a:extLst>
                </a:gridCol>
                <a:gridCol w="320675">
                  <a:extLst>
                    <a:ext uri="{9D8B030D-6E8A-4147-A177-3AD203B41FA5}">
                      <a16:colId xmlns:a16="http://schemas.microsoft.com/office/drawing/2014/main" val="2390523618"/>
                    </a:ext>
                  </a:extLst>
                </a:gridCol>
                <a:gridCol w="322263">
                  <a:extLst>
                    <a:ext uri="{9D8B030D-6E8A-4147-A177-3AD203B41FA5}">
                      <a16:colId xmlns:a16="http://schemas.microsoft.com/office/drawing/2014/main" val="2078878781"/>
                    </a:ext>
                  </a:extLst>
                </a:gridCol>
                <a:gridCol w="320675">
                  <a:extLst>
                    <a:ext uri="{9D8B030D-6E8A-4147-A177-3AD203B41FA5}">
                      <a16:colId xmlns:a16="http://schemas.microsoft.com/office/drawing/2014/main" val="1753082969"/>
                    </a:ext>
                  </a:extLst>
                </a:gridCol>
                <a:gridCol w="322262">
                  <a:extLst>
                    <a:ext uri="{9D8B030D-6E8A-4147-A177-3AD203B41FA5}">
                      <a16:colId xmlns:a16="http://schemas.microsoft.com/office/drawing/2014/main" val="2199730222"/>
                    </a:ext>
                  </a:extLst>
                </a:gridCol>
                <a:gridCol w="320675">
                  <a:extLst>
                    <a:ext uri="{9D8B030D-6E8A-4147-A177-3AD203B41FA5}">
                      <a16:colId xmlns:a16="http://schemas.microsoft.com/office/drawing/2014/main" val="1864877500"/>
                    </a:ext>
                  </a:extLst>
                </a:gridCol>
                <a:gridCol w="322263">
                  <a:extLst>
                    <a:ext uri="{9D8B030D-6E8A-4147-A177-3AD203B41FA5}">
                      <a16:colId xmlns:a16="http://schemas.microsoft.com/office/drawing/2014/main" val="812748900"/>
                    </a:ext>
                  </a:extLst>
                </a:gridCol>
                <a:gridCol w="320675">
                  <a:extLst>
                    <a:ext uri="{9D8B030D-6E8A-4147-A177-3AD203B41FA5}">
                      <a16:colId xmlns:a16="http://schemas.microsoft.com/office/drawing/2014/main" val="3866310291"/>
                    </a:ext>
                  </a:extLst>
                </a:gridCol>
                <a:gridCol w="322262">
                  <a:extLst>
                    <a:ext uri="{9D8B030D-6E8A-4147-A177-3AD203B41FA5}">
                      <a16:colId xmlns:a16="http://schemas.microsoft.com/office/drawing/2014/main" val="2136688422"/>
                    </a:ext>
                  </a:extLst>
                </a:gridCol>
                <a:gridCol w="320675">
                  <a:extLst>
                    <a:ext uri="{9D8B030D-6E8A-4147-A177-3AD203B41FA5}">
                      <a16:colId xmlns:a16="http://schemas.microsoft.com/office/drawing/2014/main" val="2015353185"/>
                    </a:ext>
                  </a:extLst>
                </a:gridCol>
                <a:gridCol w="322263">
                  <a:extLst>
                    <a:ext uri="{9D8B030D-6E8A-4147-A177-3AD203B41FA5}">
                      <a16:colId xmlns:a16="http://schemas.microsoft.com/office/drawing/2014/main" val="3276113323"/>
                    </a:ext>
                  </a:extLst>
                </a:gridCol>
              </a:tblGrid>
              <a:tr h="3667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8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99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8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99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8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99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8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99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8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99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8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99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11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12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8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99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8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99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8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99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99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8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99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99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2019524"/>
                  </a:ext>
                </a:extLst>
              </a:tr>
            </a:tbl>
          </a:graphicData>
        </a:graphic>
      </p:graphicFrame>
      <p:graphicFrame>
        <p:nvGraphicFramePr>
          <p:cNvPr id="174138" name="Group 58">
            <a:extLst>
              <a:ext uri="{FF2B5EF4-FFF2-40B4-BE49-F238E27FC236}">
                <a16:creationId xmlns:a16="http://schemas.microsoft.com/office/drawing/2014/main" id="{1DCCC5C5-6B37-4AF5-B635-55C00C2434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7136209"/>
              </p:ext>
            </p:extLst>
          </p:nvPr>
        </p:nvGraphicFramePr>
        <p:xfrm>
          <a:off x="2549525" y="2382839"/>
          <a:ext cx="7716838" cy="366713"/>
        </p:xfrm>
        <a:graphic>
          <a:graphicData uri="http://schemas.openxmlformats.org/drawingml/2006/table">
            <a:tbl>
              <a:tblPr/>
              <a:tblGrid>
                <a:gridCol w="322263">
                  <a:extLst>
                    <a:ext uri="{9D8B030D-6E8A-4147-A177-3AD203B41FA5}">
                      <a16:colId xmlns:a16="http://schemas.microsoft.com/office/drawing/2014/main" val="3073175901"/>
                    </a:ext>
                  </a:extLst>
                </a:gridCol>
                <a:gridCol w="320675">
                  <a:extLst>
                    <a:ext uri="{9D8B030D-6E8A-4147-A177-3AD203B41FA5}">
                      <a16:colId xmlns:a16="http://schemas.microsoft.com/office/drawing/2014/main" val="3394815556"/>
                    </a:ext>
                  </a:extLst>
                </a:gridCol>
                <a:gridCol w="322262">
                  <a:extLst>
                    <a:ext uri="{9D8B030D-6E8A-4147-A177-3AD203B41FA5}">
                      <a16:colId xmlns:a16="http://schemas.microsoft.com/office/drawing/2014/main" val="2629017525"/>
                    </a:ext>
                  </a:extLst>
                </a:gridCol>
                <a:gridCol w="320675">
                  <a:extLst>
                    <a:ext uri="{9D8B030D-6E8A-4147-A177-3AD203B41FA5}">
                      <a16:colId xmlns:a16="http://schemas.microsoft.com/office/drawing/2014/main" val="3682609960"/>
                    </a:ext>
                  </a:extLst>
                </a:gridCol>
                <a:gridCol w="322263">
                  <a:extLst>
                    <a:ext uri="{9D8B030D-6E8A-4147-A177-3AD203B41FA5}">
                      <a16:colId xmlns:a16="http://schemas.microsoft.com/office/drawing/2014/main" val="274738083"/>
                    </a:ext>
                  </a:extLst>
                </a:gridCol>
                <a:gridCol w="320675">
                  <a:extLst>
                    <a:ext uri="{9D8B030D-6E8A-4147-A177-3AD203B41FA5}">
                      <a16:colId xmlns:a16="http://schemas.microsoft.com/office/drawing/2014/main" val="2027008584"/>
                    </a:ext>
                  </a:extLst>
                </a:gridCol>
                <a:gridCol w="322262">
                  <a:extLst>
                    <a:ext uri="{9D8B030D-6E8A-4147-A177-3AD203B41FA5}">
                      <a16:colId xmlns:a16="http://schemas.microsoft.com/office/drawing/2014/main" val="3571681018"/>
                    </a:ext>
                  </a:extLst>
                </a:gridCol>
                <a:gridCol w="320675">
                  <a:extLst>
                    <a:ext uri="{9D8B030D-6E8A-4147-A177-3AD203B41FA5}">
                      <a16:colId xmlns:a16="http://schemas.microsoft.com/office/drawing/2014/main" val="3768345163"/>
                    </a:ext>
                  </a:extLst>
                </a:gridCol>
                <a:gridCol w="322263">
                  <a:extLst>
                    <a:ext uri="{9D8B030D-6E8A-4147-A177-3AD203B41FA5}">
                      <a16:colId xmlns:a16="http://schemas.microsoft.com/office/drawing/2014/main" val="630464325"/>
                    </a:ext>
                  </a:extLst>
                </a:gridCol>
                <a:gridCol w="320675">
                  <a:extLst>
                    <a:ext uri="{9D8B030D-6E8A-4147-A177-3AD203B41FA5}">
                      <a16:colId xmlns:a16="http://schemas.microsoft.com/office/drawing/2014/main" val="2344961737"/>
                    </a:ext>
                  </a:extLst>
                </a:gridCol>
                <a:gridCol w="322262">
                  <a:extLst>
                    <a:ext uri="{9D8B030D-6E8A-4147-A177-3AD203B41FA5}">
                      <a16:colId xmlns:a16="http://schemas.microsoft.com/office/drawing/2014/main" val="268809538"/>
                    </a:ext>
                  </a:extLst>
                </a:gridCol>
                <a:gridCol w="322263">
                  <a:extLst>
                    <a:ext uri="{9D8B030D-6E8A-4147-A177-3AD203B41FA5}">
                      <a16:colId xmlns:a16="http://schemas.microsoft.com/office/drawing/2014/main" val="2702178416"/>
                    </a:ext>
                  </a:extLst>
                </a:gridCol>
                <a:gridCol w="320675">
                  <a:extLst>
                    <a:ext uri="{9D8B030D-6E8A-4147-A177-3AD203B41FA5}">
                      <a16:colId xmlns:a16="http://schemas.microsoft.com/office/drawing/2014/main" val="3388311749"/>
                    </a:ext>
                  </a:extLst>
                </a:gridCol>
                <a:gridCol w="322262">
                  <a:extLst>
                    <a:ext uri="{9D8B030D-6E8A-4147-A177-3AD203B41FA5}">
                      <a16:colId xmlns:a16="http://schemas.microsoft.com/office/drawing/2014/main" val="4053519152"/>
                    </a:ext>
                  </a:extLst>
                </a:gridCol>
                <a:gridCol w="320675">
                  <a:extLst>
                    <a:ext uri="{9D8B030D-6E8A-4147-A177-3AD203B41FA5}">
                      <a16:colId xmlns:a16="http://schemas.microsoft.com/office/drawing/2014/main" val="2905818725"/>
                    </a:ext>
                  </a:extLst>
                </a:gridCol>
                <a:gridCol w="322263">
                  <a:extLst>
                    <a:ext uri="{9D8B030D-6E8A-4147-A177-3AD203B41FA5}">
                      <a16:colId xmlns:a16="http://schemas.microsoft.com/office/drawing/2014/main" val="4009614830"/>
                    </a:ext>
                  </a:extLst>
                </a:gridCol>
                <a:gridCol w="320675">
                  <a:extLst>
                    <a:ext uri="{9D8B030D-6E8A-4147-A177-3AD203B41FA5}">
                      <a16:colId xmlns:a16="http://schemas.microsoft.com/office/drawing/2014/main" val="715558171"/>
                    </a:ext>
                  </a:extLst>
                </a:gridCol>
                <a:gridCol w="322262">
                  <a:extLst>
                    <a:ext uri="{9D8B030D-6E8A-4147-A177-3AD203B41FA5}">
                      <a16:colId xmlns:a16="http://schemas.microsoft.com/office/drawing/2014/main" val="1143025003"/>
                    </a:ext>
                  </a:extLst>
                </a:gridCol>
                <a:gridCol w="320675">
                  <a:extLst>
                    <a:ext uri="{9D8B030D-6E8A-4147-A177-3AD203B41FA5}">
                      <a16:colId xmlns:a16="http://schemas.microsoft.com/office/drawing/2014/main" val="2448300898"/>
                    </a:ext>
                  </a:extLst>
                </a:gridCol>
                <a:gridCol w="322263">
                  <a:extLst>
                    <a:ext uri="{9D8B030D-6E8A-4147-A177-3AD203B41FA5}">
                      <a16:colId xmlns:a16="http://schemas.microsoft.com/office/drawing/2014/main" val="2775242283"/>
                    </a:ext>
                  </a:extLst>
                </a:gridCol>
                <a:gridCol w="320675">
                  <a:extLst>
                    <a:ext uri="{9D8B030D-6E8A-4147-A177-3AD203B41FA5}">
                      <a16:colId xmlns:a16="http://schemas.microsoft.com/office/drawing/2014/main" val="1387681296"/>
                    </a:ext>
                  </a:extLst>
                </a:gridCol>
                <a:gridCol w="322262">
                  <a:extLst>
                    <a:ext uri="{9D8B030D-6E8A-4147-A177-3AD203B41FA5}">
                      <a16:colId xmlns:a16="http://schemas.microsoft.com/office/drawing/2014/main" val="2732927938"/>
                    </a:ext>
                  </a:extLst>
                </a:gridCol>
                <a:gridCol w="320675">
                  <a:extLst>
                    <a:ext uri="{9D8B030D-6E8A-4147-A177-3AD203B41FA5}">
                      <a16:colId xmlns:a16="http://schemas.microsoft.com/office/drawing/2014/main" val="842537828"/>
                    </a:ext>
                  </a:extLst>
                </a:gridCol>
                <a:gridCol w="322263">
                  <a:extLst>
                    <a:ext uri="{9D8B030D-6E8A-4147-A177-3AD203B41FA5}">
                      <a16:colId xmlns:a16="http://schemas.microsoft.com/office/drawing/2014/main" val="13162329"/>
                    </a:ext>
                  </a:extLst>
                </a:gridCol>
              </a:tblGrid>
              <a:tr h="3667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99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99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99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99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99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99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11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12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99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99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99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99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11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99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12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99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4147421"/>
                  </a:ext>
                </a:extLst>
              </a:tr>
            </a:tbl>
          </a:graphicData>
        </a:graphic>
      </p:graphicFrame>
      <p:pic>
        <p:nvPicPr>
          <p:cNvPr id="174190" name="Picture 110" descr="sun-2">
            <a:extLst>
              <a:ext uri="{FF2B5EF4-FFF2-40B4-BE49-F238E27FC236}">
                <a16:creationId xmlns:a16="http://schemas.microsoft.com/office/drawing/2014/main" id="{118A35B5-6CD2-431D-914A-24201AB374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6238" y="466725"/>
            <a:ext cx="1905000" cy="1638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4191" name="Text Box 111">
            <a:extLst>
              <a:ext uri="{FF2B5EF4-FFF2-40B4-BE49-F238E27FC236}">
                <a16:creationId xmlns:a16="http://schemas.microsoft.com/office/drawing/2014/main" id="{18CF62FC-29C2-4020-8AD1-8C52DD4912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06563" y="2805113"/>
            <a:ext cx="793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2400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犹太</a:t>
            </a:r>
          </a:p>
        </p:txBody>
      </p:sp>
      <p:sp>
        <p:nvSpPr>
          <p:cNvPr id="174192" name="Text Box 112">
            <a:extLst>
              <a:ext uri="{FF2B5EF4-FFF2-40B4-BE49-F238E27FC236}">
                <a16:creationId xmlns:a16="http://schemas.microsoft.com/office/drawing/2014/main" id="{4AE5BD8B-8735-4C7F-B702-7C0F2A0B79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24025" y="2295525"/>
            <a:ext cx="793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2400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罗马</a:t>
            </a:r>
          </a:p>
        </p:txBody>
      </p:sp>
      <p:pic>
        <p:nvPicPr>
          <p:cNvPr id="174193" name="Picture 113" descr="moon">
            <a:extLst>
              <a:ext uri="{FF2B5EF4-FFF2-40B4-BE49-F238E27FC236}">
                <a16:creationId xmlns:a16="http://schemas.microsoft.com/office/drawing/2014/main" id="{523CF61A-57EE-4451-B3CA-4A808C6E36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1163" y="649288"/>
            <a:ext cx="1206500" cy="1282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94" name="Picture 114" descr="moon">
            <a:extLst>
              <a:ext uri="{FF2B5EF4-FFF2-40B4-BE49-F238E27FC236}">
                <a16:creationId xmlns:a16="http://schemas.microsoft.com/office/drawing/2014/main" id="{D9D1E73A-C11E-4CF7-A34D-F44B553A35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93150" y="649288"/>
            <a:ext cx="1206500" cy="1282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4195" name="Rectangle 115" descr="Canvas">
            <a:extLst>
              <a:ext uri="{FF2B5EF4-FFF2-40B4-BE49-F238E27FC236}">
                <a16:creationId xmlns:a16="http://schemas.microsoft.com/office/drawing/2014/main" id="{0E742EC7-1D52-4075-8FFC-3404D32AE4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-7050" y="3644900"/>
            <a:ext cx="5233801" cy="590550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2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经文</a:t>
            </a:r>
          </a:p>
        </p:txBody>
      </p:sp>
      <p:sp>
        <p:nvSpPr>
          <p:cNvPr id="174196" name="Rectangle 116" descr="Canvas">
            <a:extLst>
              <a:ext uri="{FF2B5EF4-FFF2-40B4-BE49-F238E27FC236}">
                <a16:creationId xmlns:a16="http://schemas.microsoft.com/office/drawing/2014/main" id="{B5D3C6C5-6DB8-4AB9-8D95-2B64D10924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20877" y="3638088"/>
            <a:ext cx="2899535" cy="590550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2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事件</a:t>
            </a:r>
          </a:p>
        </p:txBody>
      </p:sp>
      <p:sp>
        <p:nvSpPr>
          <p:cNvPr id="174197" name="Rectangle 117" descr="Canvas">
            <a:extLst>
              <a:ext uri="{FF2B5EF4-FFF2-40B4-BE49-F238E27FC236}">
                <a16:creationId xmlns:a16="http://schemas.microsoft.com/office/drawing/2014/main" id="{43F943E7-5C71-4D98-BCD3-8E2887F967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27140" y="3625611"/>
            <a:ext cx="1962252" cy="511175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2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原文</a:t>
            </a:r>
          </a:p>
        </p:txBody>
      </p:sp>
      <p:sp>
        <p:nvSpPr>
          <p:cNvPr id="174198" name="Rectangle 118" descr="Canvas">
            <a:extLst>
              <a:ext uri="{FF2B5EF4-FFF2-40B4-BE49-F238E27FC236}">
                <a16:creationId xmlns:a16="http://schemas.microsoft.com/office/drawing/2014/main" id="{CBC71E72-1A4E-4F24-A1D1-59C55A2F6D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91742" y="3624413"/>
            <a:ext cx="2100258" cy="590550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2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相当于</a:t>
            </a:r>
          </a:p>
        </p:txBody>
      </p:sp>
      <p:sp>
        <p:nvSpPr>
          <p:cNvPr id="174199" name="Rectangle 119" descr="Stationery">
            <a:extLst>
              <a:ext uri="{FF2B5EF4-FFF2-40B4-BE49-F238E27FC236}">
                <a16:creationId xmlns:a16="http://schemas.microsoft.com/office/drawing/2014/main" id="{F11315B5-E7D8-403B-BED2-5E984A9F4F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16958" y="4210583"/>
            <a:ext cx="5350437" cy="590550"/>
          </a:xfrm>
          <a:prstGeom prst="rect">
            <a:avLst/>
          </a:prstGeom>
          <a:blipFill dpi="0" rotWithShape="1">
            <a:blip r:embed="rId6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sz="32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可15:25</a:t>
            </a:r>
          </a:p>
        </p:txBody>
      </p:sp>
      <p:sp>
        <p:nvSpPr>
          <p:cNvPr id="174200" name="Rectangle 120" descr="Newsprint">
            <a:extLst>
              <a:ext uri="{FF2B5EF4-FFF2-40B4-BE49-F238E27FC236}">
                <a16:creationId xmlns:a16="http://schemas.microsoft.com/office/drawing/2014/main" id="{2750DD0A-98EE-44DB-B010-9560F0BF03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29102" y="4182983"/>
            <a:ext cx="2899213" cy="590550"/>
          </a:xfrm>
          <a:prstGeom prst="rect">
            <a:avLst/>
          </a:prstGeom>
          <a:blipFill dpi="0" rotWithShape="1">
            <a:blip r:embed="rId7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CN" altLang="en-US" sz="32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主被钉十字架</a:t>
            </a:r>
            <a:endParaRPr lang="zh-TW" altLang="en-US" sz="3200" b="1" dirty="0">
              <a:solidFill>
                <a:schemeClr val="bg1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174201" name="Rectangle 121" descr="Parchment">
            <a:extLst>
              <a:ext uri="{FF2B5EF4-FFF2-40B4-BE49-F238E27FC236}">
                <a16:creationId xmlns:a16="http://schemas.microsoft.com/office/drawing/2014/main" id="{363F5BC0-3BB3-433B-BAF5-C7BE5CB30D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27140" y="4136786"/>
            <a:ext cx="1962252" cy="583797"/>
          </a:xfrm>
          <a:prstGeom prst="rect">
            <a:avLst/>
          </a:prstGeom>
          <a:blipFill dpi="0" rotWithShape="1">
            <a:blip r:embed="rId8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2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第</a:t>
            </a:r>
            <a:r>
              <a:rPr lang="en-US" altLang="zh-TW" sz="32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3</a:t>
            </a:r>
            <a:r>
              <a:rPr lang="zh-TW" altLang="en-US" sz="32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小时</a:t>
            </a:r>
            <a:endParaRPr lang="en-US" altLang="en-US" sz="3200" b="1" dirty="0">
              <a:solidFill>
                <a:schemeClr val="bg1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174202" name="Rectangle 122" descr="Blue tissue paper">
            <a:extLst>
              <a:ext uri="{FF2B5EF4-FFF2-40B4-BE49-F238E27FC236}">
                <a16:creationId xmlns:a16="http://schemas.microsoft.com/office/drawing/2014/main" id="{38481EFD-E771-4636-9280-3874EF18E4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91742" y="4166544"/>
            <a:ext cx="2100258" cy="590550"/>
          </a:xfrm>
          <a:prstGeom prst="rect">
            <a:avLst/>
          </a:prstGeom>
          <a:blipFill dpi="0" rotWithShape="1">
            <a:blip r:embed="rId9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2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上午</a:t>
            </a:r>
            <a:r>
              <a:rPr lang="en-US" altLang="zh-TW" sz="32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9</a:t>
            </a:r>
            <a:r>
              <a:rPr lang="zh-TW" altLang="en-US" sz="32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点</a:t>
            </a:r>
          </a:p>
        </p:txBody>
      </p:sp>
      <p:sp>
        <p:nvSpPr>
          <p:cNvPr id="174203" name="Rectangle 123" descr="Stationery">
            <a:extLst>
              <a:ext uri="{FF2B5EF4-FFF2-40B4-BE49-F238E27FC236}">
                <a16:creationId xmlns:a16="http://schemas.microsoft.com/office/drawing/2014/main" id="{55BC0D71-3E09-4012-8C7D-A8370F5241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-7050" y="4767024"/>
            <a:ext cx="5213827" cy="590550"/>
          </a:xfrm>
          <a:prstGeom prst="rect">
            <a:avLst/>
          </a:prstGeom>
          <a:blipFill dpi="0" rotWithShape="1">
            <a:blip r:embed="rId6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2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太</a:t>
            </a:r>
            <a:r>
              <a:rPr lang="en-US" altLang="zh-TW" sz="32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27:45</a:t>
            </a:r>
            <a:r>
              <a:rPr lang="zh-TW" altLang="en-US" sz="32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；可</a:t>
            </a:r>
            <a:r>
              <a:rPr lang="en-US" altLang="zh-TW" sz="32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15:33</a:t>
            </a:r>
            <a:r>
              <a:rPr lang="zh-TW" altLang="en-US" sz="32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；路</a:t>
            </a:r>
            <a:r>
              <a:rPr lang="en-US" altLang="zh-TW" sz="32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23:44</a:t>
            </a:r>
          </a:p>
        </p:txBody>
      </p:sp>
      <p:sp>
        <p:nvSpPr>
          <p:cNvPr id="174204" name="Rectangle 124" descr="Newsprint">
            <a:extLst>
              <a:ext uri="{FF2B5EF4-FFF2-40B4-BE49-F238E27FC236}">
                <a16:creationId xmlns:a16="http://schemas.microsoft.com/office/drawing/2014/main" id="{54386FAE-A718-4C94-9B1F-AC35667926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20876" y="4757093"/>
            <a:ext cx="2913313" cy="590550"/>
          </a:xfrm>
          <a:prstGeom prst="rect">
            <a:avLst/>
          </a:prstGeom>
          <a:blipFill dpi="0" rotWithShape="1">
            <a:blip r:embed="rId7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CN" altLang="en-US" sz="32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遍地开始黑暗</a:t>
            </a:r>
            <a:endParaRPr lang="en-US" altLang="zh-TW" sz="3200" b="1" dirty="0">
              <a:solidFill>
                <a:schemeClr val="bg1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174205" name="Rectangle 125" descr="Parchment">
            <a:extLst>
              <a:ext uri="{FF2B5EF4-FFF2-40B4-BE49-F238E27FC236}">
                <a16:creationId xmlns:a16="http://schemas.microsoft.com/office/drawing/2014/main" id="{58B45594-6A9F-4C4C-BC12-A04DED5891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27140" y="4649549"/>
            <a:ext cx="1962252" cy="777469"/>
          </a:xfrm>
          <a:prstGeom prst="rect">
            <a:avLst/>
          </a:prstGeom>
          <a:blipFill dpi="0" rotWithShape="1">
            <a:blip r:embed="rId8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2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第</a:t>
            </a:r>
            <a:r>
              <a:rPr lang="en-US" altLang="zh-TW" sz="32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6</a:t>
            </a:r>
            <a:r>
              <a:rPr lang="zh-TW" altLang="en-US" sz="32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小时</a:t>
            </a:r>
            <a:endParaRPr lang="en-US" altLang="en-US" sz="3200" b="1">
              <a:solidFill>
                <a:schemeClr val="bg1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174206" name="Rectangle 126" descr="Blue tissue paper">
            <a:extLst>
              <a:ext uri="{FF2B5EF4-FFF2-40B4-BE49-F238E27FC236}">
                <a16:creationId xmlns:a16="http://schemas.microsoft.com/office/drawing/2014/main" id="{BA3AC1AC-EF68-43DE-8E80-5499282DAD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91742" y="4757094"/>
            <a:ext cx="2100258" cy="590550"/>
          </a:xfrm>
          <a:prstGeom prst="rect">
            <a:avLst/>
          </a:prstGeom>
          <a:blipFill dpi="0" rotWithShape="1">
            <a:blip r:embed="rId9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2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中午</a:t>
            </a:r>
            <a:r>
              <a:rPr lang="en-US" altLang="zh-TW" sz="32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12</a:t>
            </a:r>
            <a:r>
              <a:rPr lang="zh-TW" altLang="en-US" sz="32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点</a:t>
            </a:r>
          </a:p>
        </p:txBody>
      </p:sp>
      <p:sp>
        <p:nvSpPr>
          <p:cNvPr id="174207" name="Rectangle 127" descr="Stationery">
            <a:extLst>
              <a:ext uri="{FF2B5EF4-FFF2-40B4-BE49-F238E27FC236}">
                <a16:creationId xmlns:a16="http://schemas.microsoft.com/office/drawing/2014/main" id="{59359E29-40EB-4A5F-AA9A-1CF0554FF0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349281"/>
            <a:ext cx="5206777" cy="590550"/>
          </a:xfrm>
          <a:prstGeom prst="rect">
            <a:avLst/>
          </a:prstGeom>
          <a:blipFill dpi="0" rotWithShape="1">
            <a:blip r:embed="rId6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2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太</a:t>
            </a:r>
            <a:r>
              <a:rPr lang="en-US" altLang="zh-TW" sz="32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27:45</a:t>
            </a:r>
            <a:r>
              <a:rPr lang="zh-TW" altLang="en-US" sz="32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；可</a:t>
            </a:r>
            <a:r>
              <a:rPr lang="en-US" altLang="zh-TW" sz="32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15:33</a:t>
            </a:r>
            <a:r>
              <a:rPr lang="zh-TW" altLang="en-US" sz="32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；路</a:t>
            </a:r>
            <a:r>
              <a:rPr lang="en-US" altLang="zh-TW" sz="32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23:44</a:t>
            </a:r>
          </a:p>
        </p:txBody>
      </p:sp>
      <p:sp>
        <p:nvSpPr>
          <p:cNvPr id="174208" name="Rectangle 128" descr="Newsprint">
            <a:extLst>
              <a:ext uri="{FF2B5EF4-FFF2-40B4-BE49-F238E27FC236}">
                <a16:creationId xmlns:a16="http://schemas.microsoft.com/office/drawing/2014/main" id="{17400A33-137E-46F4-B864-1B33F804F6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13827" y="5333035"/>
            <a:ext cx="2913313" cy="590550"/>
          </a:xfrm>
          <a:prstGeom prst="rect">
            <a:avLst/>
          </a:prstGeom>
          <a:blipFill dpi="0" rotWithShape="1">
            <a:blip r:embed="rId7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2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主断气</a:t>
            </a:r>
            <a:endParaRPr lang="en-US" altLang="zh-TW" sz="3200" b="1" dirty="0">
              <a:solidFill>
                <a:schemeClr val="bg1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174209" name="Rectangle 129" descr="Parchment">
            <a:extLst>
              <a:ext uri="{FF2B5EF4-FFF2-40B4-BE49-F238E27FC236}">
                <a16:creationId xmlns:a16="http://schemas.microsoft.com/office/drawing/2014/main" id="{167005F5-769C-4BBD-8D0C-7F9AD93D52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27140" y="5347643"/>
            <a:ext cx="1969302" cy="590550"/>
          </a:xfrm>
          <a:prstGeom prst="rect">
            <a:avLst/>
          </a:prstGeom>
          <a:blipFill dpi="0" rotWithShape="1">
            <a:blip r:embed="rId8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2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第</a:t>
            </a:r>
            <a:r>
              <a:rPr lang="en-US" altLang="zh-TW" sz="32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9</a:t>
            </a:r>
            <a:r>
              <a:rPr lang="zh-TW" altLang="en-US" sz="32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小时</a:t>
            </a:r>
            <a:endParaRPr lang="en-US" altLang="en-US" sz="3200" b="1">
              <a:solidFill>
                <a:schemeClr val="bg1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174210" name="Rectangle 130" descr="Blue tissue paper">
            <a:extLst>
              <a:ext uri="{FF2B5EF4-FFF2-40B4-BE49-F238E27FC236}">
                <a16:creationId xmlns:a16="http://schemas.microsoft.com/office/drawing/2014/main" id="{D43EA60D-2B92-412F-8AE7-6EB351315A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96442" y="5347644"/>
            <a:ext cx="2095558" cy="590550"/>
          </a:xfrm>
          <a:prstGeom prst="rect">
            <a:avLst/>
          </a:prstGeom>
          <a:blipFill dpi="0" rotWithShape="1">
            <a:blip r:embed="rId9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2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下午</a:t>
            </a:r>
            <a:r>
              <a:rPr lang="en-US" altLang="zh-TW" sz="32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3</a:t>
            </a:r>
            <a:r>
              <a:rPr lang="zh-TW" altLang="en-US" sz="32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点</a:t>
            </a:r>
          </a:p>
        </p:txBody>
      </p:sp>
      <p:sp>
        <p:nvSpPr>
          <p:cNvPr id="174211" name="AutoShape 131">
            <a:extLst>
              <a:ext uri="{FF2B5EF4-FFF2-40B4-BE49-F238E27FC236}">
                <a16:creationId xmlns:a16="http://schemas.microsoft.com/office/drawing/2014/main" id="{B364FC95-0BB0-46BB-A20E-900946287D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2381" y="6027403"/>
            <a:ext cx="793644" cy="452755"/>
          </a:xfrm>
          <a:prstGeom prst="rightArrow">
            <a:avLst>
              <a:gd name="adj1" fmla="val 50000"/>
              <a:gd name="adj2" fmla="val 37500"/>
            </a:avLst>
          </a:prstGeom>
          <a:solidFill>
            <a:srgbClr val="6699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altLang="en-US" sz="2000" b="1">
              <a:solidFill>
                <a:srgbClr val="FFCC66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174212" name="Text Box 132">
            <a:extLst>
              <a:ext uri="{FF2B5EF4-FFF2-40B4-BE49-F238E27FC236}">
                <a16:creationId xmlns:a16="http://schemas.microsoft.com/office/drawing/2014/main" id="{70075E46-A050-417F-9846-C4DE3B1864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24025" y="5992171"/>
            <a:ext cx="1017380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马太、马可、路加福音的时间是犹太制，约翰福音则是罗马制。</a:t>
            </a:r>
            <a:endParaRPr lang="zh-TW" altLang="en-US" sz="2800" b="1" dirty="0">
              <a:solidFill>
                <a:srgbClr val="FFFF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174213" name="Oval 133">
            <a:extLst>
              <a:ext uri="{FF2B5EF4-FFF2-40B4-BE49-F238E27FC236}">
                <a16:creationId xmlns:a16="http://schemas.microsoft.com/office/drawing/2014/main" id="{5621894B-9BDE-4192-88C9-3A70A8554D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83301" y="2889251"/>
            <a:ext cx="328613" cy="365125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174214" name="Oval 134">
            <a:extLst>
              <a:ext uri="{FF2B5EF4-FFF2-40B4-BE49-F238E27FC236}">
                <a16:creationId xmlns:a16="http://schemas.microsoft.com/office/drawing/2014/main" id="{42D41E1B-38ED-4F89-905A-7DE003D407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48138" y="2381251"/>
            <a:ext cx="328612" cy="365125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174215" name="Oval 135">
            <a:extLst>
              <a:ext uri="{FF2B5EF4-FFF2-40B4-BE49-F238E27FC236}">
                <a16:creationId xmlns:a16="http://schemas.microsoft.com/office/drawing/2014/main" id="{EAC62742-7A1B-4380-9E56-5981ACB6B2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43738" y="2887664"/>
            <a:ext cx="328612" cy="365125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174216" name="Oval 136">
            <a:extLst>
              <a:ext uri="{FF2B5EF4-FFF2-40B4-BE49-F238E27FC236}">
                <a16:creationId xmlns:a16="http://schemas.microsoft.com/office/drawing/2014/main" id="{4D601BF9-B390-40ED-BBCC-923193E989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18101" y="2889251"/>
            <a:ext cx="328613" cy="365125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45" name="Picture 5" descr="Calvary">
            <a:extLst>
              <a:ext uri="{FF2B5EF4-FFF2-40B4-BE49-F238E27FC236}">
                <a16:creationId xmlns:a16="http://schemas.microsoft.com/office/drawing/2014/main" id="{5C01CA91-DFE6-4C0D-8A9F-72B38AF15A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3846" name="Oval 6">
            <a:extLst>
              <a:ext uri="{FF2B5EF4-FFF2-40B4-BE49-F238E27FC236}">
                <a16:creationId xmlns:a16="http://schemas.microsoft.com/office/drawing/2014/main" id="{12659D0B-7C2B-46BE-8CC1-5EB2F8C396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24614" y="3319464"/>
            <a:ext cx="2047875" cy="2193925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3847" name="Rectangle 7">
            <a:extLst>
              <a:ext uri="{FF2B5EF4-FFF2-40B4-BE49-F238E27FC236}">
                <a16:creationId xmlns:a16="http://schemas.microsoft.com/office/drawing/2014/main" id="{69B893BF-28C7-4EF2-B753-4990A31223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50252"/>
            <a:ext cx="9143999" cy="17474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TW" altLang="en-US" sz="48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近</a:t>
            </a:r>
            <a:r>
              <a:rPr lang="zh-CN" altLang="en-US" sz="48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花园冢</a:t>
            </a:r>
            <a:r>
              <a:rPr lang="zh-TW" altLang="en-US" sz="48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的各各他，</a:t>
            </a:r>
            <a:endParaRPr lang="en-US" altLang="zh-TW" sz="4800" b="1" dirty="0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algn="ctr">
              <a:lnSpc>
                <a:spcPct val="120000"/>
              </a:lnSpc>
            </a:pPr>
            <a:r>
              <a:rPr lang="zh-TW" altLang="en-US" sz="48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位于通往大马色的路边。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868" name="Picture 4" descr="gordons-calvary">
            <a:extLst>
              <a:ext uri="{FF2B5EF4-FFF2-40B4-BE49-F238E27FC236}">
                <a16:creationId xmlns:a16="http://schemas.microsoft.com/office/drawing/2014/main" id="{D9C1EFE9-BA44-4F43-9675-32F6405115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Rectangle 2">
            <a:extLst>
              <a:ext uri="{FF2B5EF4-FFF2-40B4-BE49-F238E27FC236}">
                <a16:creationId xmlns:a16="http://schemas.microsoft.com/office/drawing/2014/main" id="{2C0FC11B-A514-4CEA-ADC7-EBFA4F7CF0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81957"/>
            <a:ext cx="12192000" cy="64940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1489075" indent="-1489075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65576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77006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88436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99866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4558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130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3702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274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zh-CN" alt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路</a:t>
            </a:r>
            <a:r>
              <a:rPr lang="en-US" altLang="zh-CN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23:34 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当下耶稣说</a:t>
            </a:r>
            <a:r>
              <a:rPr lang="en-US" altLang="zh-CN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: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「</a:t>
            </a:r>
            <a:r>
              <a:rPr lang="zh-CN" alt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父啊！赦免他们；因为他们所作的，</a:t>
            </a:r>
            <a:endParaRPr lang="en-US" altLang="zh-CN" sz="3200" b="1" dirty="0">
              <a:solidFill>
                <a:srgbClr val="FFC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en-US" altLang="zh-CN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  </a:t>
            </a:r>
            <a:r>
              <a:rPr lang="zh-CN" alt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他们不晓得。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」</a:t>
            </a:r>
          </a:p>
          <a:p>
            <a:r>
              <a:rPr lang="zh-CN" alt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路</a:t>
            </a:r>
            <a:r>
              <a:rPr lang="en-US" altLang="zh-CN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23:43 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耶稣对他说</a:t>
            </a:r>
            <a:r>
              <a:rPr lang="en-US" altLang="zh-CN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: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「</a:t>
            </a:r>
            <a:r>
              <a:rPr lang="zh-CN" alt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我实在告诉你，今日你要同我在乐园里了。</a:t>
            </a:r>
          </a:p>
          <a:p>
            <a:r>
              <a:rPr lang="zh-CN" alt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约</a:t>
            </a:r>
            <a:r>
              <a:rPr lang="en-US" altLang="zh-CN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19:26-27 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耶稣见母亲和他所爱的那门徒站在旁边，就对他</a:t>
            </a:r>
            <a:endParaRPr lang="en-US" altLang="zh-CN" sz="32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en-US" altLang="zh-CN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 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母亲说</a:t>
            </a:r>
            <a:r>
              <a:rPr lang="en-US" altLang="zh-CN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: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「</a:t>
            </a:r>
            <a:r>
              <a:rPr lang="zh-CN" alt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母亲，看，你的儿子！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」又对那门徒说</a:t>
            </a:r>
            <a:r>
              <a:rPr lang="en-US" altLang="zh-CN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:</a:t>
            </a:r>
          </a:p>
          <a:p>
            <a:r>
              <a:rPr lang="en-US" altLang="zh-CN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「</a:t>
            </a:r>
            <a:r>
              <a:rPr lang="zh-CN" alt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看，你的母亲！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」　</a:t>
            </a:r>
          </a:p>
          <a:p>
            <a:r>
              <a:rPr lang="zh-CN" alt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太</a:t>
            </a:r>
            <a:r>
              <a:rPr lang="en-US" altLang="zh-CN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27:46 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约在申初，耶稣大声喊着说：「</a:t>
            </a:r>
            <a:r>
              <a:rPr lang="zh-CN" alt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以利！以利！拉马撒巴</a:t>
            </a:r>
            <a:endParaRPr lang="en-US" altLang="zh-CN" sz="3200" b="1" dirty="0">
              <a:solidFill>
                <a:srgbClr val="FFC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en-US" altLang="zh-CN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各大尼？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」就是说</a:t>
            </a:r>
            <a:r>
              <a:rPr lang="en-US" altLang="zh-CN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: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「</a:t>
            </a:r>
            <a:r>
              <a:rPr lang="zh-CN" alt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我的神！我的神！为甚么离弃我？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」</a:t>
            </a:r>
          </a:p>
          <a:p>
            <a:r>
              <a:rPr lang="zh-CN" alt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约</a:t>
            </a:r>
            <a:r>
              <a:rPr lang="en-US" altLang="zh-CN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19:28 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这事以后，耶稣知道各样的事已经成了，为要使经上的话应验，就说</a:t>
            </a:r>
            <a:r>
              <a:rPr lang="en-US" altLang="zh-CN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: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「</a:t>
            </a:r>
            <a:r>
              <a:rPr lang="zh-CN" alt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我渴了。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」</a:t>
            </a:r>
          </a:p>
          <a:p>
            <a:r>
              <a:rPr lang="zh-CN" alt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约</a:t>
            </a:r>
            <a:r>
              <a:rPr lang="en-US" altLang="zh-CN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19:30 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耶稣尝了那醋，就说</a:t>
            </a:r>
            <a:r>
              <a:rPr lang="en-US" altLang="zh-CN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: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「</a:t>
            </a:r>
            <a:r>
              <a:rPr lang="zh-CN" alt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成了！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」</a:t>
            </a:r>
          </a:p>
          <a:p>
            <a:r>
              <a:rPr lang="zh-CN" alt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路</a:t>
            </a:r>
            <a:r>
              <a:rPr lang="en-US" altLang="zh-CN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23:46 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耶稣大声喊着说</a:t>
            </a:r>
            <a:r>
              <a:rPr lang="en-US" altLang="zh-CN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: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「</a:t>
            </a:r>
            <a:r>
              <a:rPr lang="zh-CN" alt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父啊！我将我的灵魂交在你手里。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」说了这话，气就断了。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Picture 2" descr="William_Hole_Jesus_appears_to_the_disciples_400">
            <a:extLst>
              <a:ext uri="{FF2B5EF4-FFF2-40B4-BE49-F238E27FC236}">
                <a16:creationId xmlns:a16="http://schemas.microsoft.com/office/drawing/2014/main" id="{A9EFA96F-D9FB-41DA-BE1E-B662C95083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64"/>
          <a:stretch>
            <a:fillRect/>
          </a:stretch>
        </p:blipFill>
        <p:spPr bwMode="auto">
          <a:xfrm>
            <a:off x="0" y="0"/>
            <a:ext cx="5720316" cy="680799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9332" name="Rectangle 4">
            <a:extLst>
              <a:ext uri="{FF2B5EF4-FFF2-40B4-BE49-F238E27FC236}">
                <a16:creationId xmlns:a16="http://schemas.microsoft.com/office/drawing/2014/main" id="{EDC07CDC-D33E-4D21-8F6D-2A8193F78F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64865" y="265814"/>
            <a:ext cx="6039293" cy="5987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过了八日，门徒又在屋里，多马也和他们同在，门都关了。耶稣来，站在当中说：「愿你们平安！」</a:t>
            </a:r>
          </a:p>
          <a:p>
            <a:pPr>
              <a:lnSpc>
                <a:spcPct val="120000"/>
              </a:lnSpc>
            </a:pP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就对多马说：「伸过你的指头来，摸我的手；伸出你的手来，探入我的肋旁。不要疑惑，总要信。」</a:t>
            </a:r>
            <a:endParaRPr lang="en-US" altLang="zh-CN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约</a:t>
            </a:r>
            <a:r>
              <a:rPr lang="en-US" altLang="zh-CN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20:26-27)</a:t>
            </a:r>
            <a:endParaRPr lang="en-US" altLang="zh-TW" sz="3600" b="1" dirty="0">
              <a:solidFill>
                <a:srgbClr val="FFC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3" name="Rectangle 3">
            <a:extLst>
              <a:ext uri="{FF2B5EF4-FFF2-40B4-BE49-F238E27FC236}">
                <a16:creationId xmlns:a16="http://schemas.microsoft.com/office/drawing/2014/main" id="{664EEFFB-CECF-464A-9744-987980AEC4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42251" y="566707"/>
            <a:ext cx="3645566" cy="48320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CN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西门彼得就去，把网拉到岸上。那网满了大鱼，共一百五十三条；鱼虽这样多，网却没有破。</a:t>
            </a:r>
            <a:r>
              <a:rPr lang="en-US" altLang="zh-CN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约</a:t>
            </a:r>
            <a:r>
              <a:rPr lang="en-US" altLang="zh-CN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21:11)</a:t>
            </a:r>
            <a:endParaRPr lang="en-US" altLang="zh-TW" sz="4400" b="1" dirty="0">
              <a:solidFill>
                <a:srgbClr val="FFC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pic>
        <p:nvPicPr>
          <p:cNvPr id="215044" name="Picture 4" descr="Draught_of_Fishes">
            <a:extLst>
              <a:ext uri="{FF2B5EF4-FFF2-40B4-BE49-F238E27FC236}">
                <a16:creationId xmlns:a16="http://schemas.microsoft.com/office/drawing/2014/main" id="{A3E88639-7A76-47D6-ABFD-7E4B876E34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442251" cy="685800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1263</TotalTime>
  <Words>2202</Words>
  <Application>Microsoft Office PowerPoint</Application>
  <PresentationFormat>Widescreen</PresentationFormat>
  <Paragraphs>281</Paragraphs>
  <Slides>29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5" baseType="lpstr">
      <vt:lpstr>SimSun</vt:lpstr>
      <vt:lpstr>SimHei</vt:lpstr>
      <vt:lpstr>Arial</vt:lpstr>
      <vt:lpstr>Calibri</vt:lpstr>
      <vt:lpstr>Calibri Light</vt:lpstr>
      <vt:lpstr>1_Office Theme</vt:lpstr>
      <vt:lpstr>新约概论(四)</vt:lpstr>
      <vt:lpstr>圣经分类合参</vt:lpstr>
      <vt:lpstr>四福音主題</vt:lpstr>
      <vt:lpstr>PowerPoint Presentation</vt:lpstr>
      <vt:lpstr>見證耶穌基督是「神的兒子」</vt:lpstr>
      <vt:lpstr>約翰福音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ETSU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新约概论(四)</dc:title>
  <dc:creator>Kao, Race L.</dc:creator>
  <cp:lastModifiedBy>Ning, Shunbin</cp:lastModifiedBy>
  <cp:revision>63</cp:revision>
  <cp:lastPrinted>2019-02-13T14:44:21Z</cp:lastPrinted>
  <dcterms:created xsi:type="dcterms:W3CDTF">2019-01-23T21:00:14Z</dcterms:created>
  <dcterms:modified xsi:type="dcterms:W3CDTF">2019-02-14T13:53:36Z</dcterms:modified>
</cp:coreProperties>
</file>