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493" r:id="rId9"/>
    <p:sldId id="485" r:id="rId10"/>
    <p:sldId id="482" r:id="rId11"/>
    <p:sldId id="487" r:id="rId12"/>
    <p:sldId id="489" r:id="rId13"/>
    <p:sldId id="490" r:id="rId14"/>
    <p:sldId id="491" r:id="rId15"/>
    <p:sldId id="409" r:id="rId16"/>
    <p:sldId id="402" r:id="rId17"/>
    <p:sldId id="268" r:id="rId18"/>
    <p:sldId id="480" r:id="rId19"/>
    <p:sldId id="479" r:id="rId20"/>
    <p:sldId id="270" r:id="rId21"/>
    <p:sldId id="271" r:id="rId22"/>
    <p:sldId id="272" r:id="rId23"/>
    <p:sldId id="273" r:id="rId24"/>
    <p:sldId id="274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2" autoAdjust="0"/>
    <p:restoredTop sz="94660"/>
  </p:normalViewPr>
  <p:slideViewPr>
    <p:cSldViewPr snapToGrid="0">
      <p:cViewPr varScale="1">
        <p:scale>
          <a:sx n="82" d="100"/>
          <a:sy n="82" d="100"/>
        </p:scale>
        <p:origin x="643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82D71-E381-4834-A0C2-F6AE0559C50A}" type="datetimeFigureOut">
              <a:rPr lang="en-US" smtClean="0"/>
              <a:t>02/28/2019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FE9B0-F459-4522-ABC1-8767FA6085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08292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82D71-E381-4834-A0C2-F6AE0559C50A}" type="datetimeFigureOut">
              <a:rPr lang="en-US" smtClean="0"/>
              <a:t>02/28/2019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FE9B0-F459-4522-ABC1-8767FA6085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6156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82D71-E381-4834-A0C2-F6AE0559C50A}" type="datetimeFigureOut">
              <a:rPr lang="en-US" smtClean="0"/>
              <a:t>02/28/2019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FE9B0-F459-4522-ABC1-8767FA6085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42939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82D71-E381-4834-A0C2-F6AE0559C50A}" type="datetimeFigureOut">
              <a:rPr lang="en-US" smtClean="0"/>
              <a:t>02/28/2019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FE9B0-F459-4522-ABC1-8767FA6085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69301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82D71-E381-4834-A0C2-F6AE0559C50A}" type="datetimeFigureOut">
              <a:rPr lang="en-US" smtClean="0"/>
              <a:t>02/28/2019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FE9B0-F459-4522-ABC1-8767FA6085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46493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82D71-E381-4834-A0C2-F6AE0559C50A}" type="datetimeFigureOut">
              <a:rPr lang="en-US" smtClean="0"/>
              <a:t>02/28/2019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FE9B0-F459-4522-ABC1-8767FA6085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63599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82D71-E381-4834-A0C2-F6AE0559C50A}" type="datetimeFigureOut">
              <a:rPr lang="en-US" smtClean="0"/>
              <a:t>02/28/2019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FE9B0-F459-4522-ABC1-8767FA6085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438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82D71-E381-4834-A0C2-F6AE0559C50A}" type="datetimeFigureOut">
              <a:rPr lang="en-US" smtClean="0"/>
              <a:t>02/28/2019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FE9B0-F459-4522-ABC1-8767FA6085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59769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82D71-E381-4834-A0C2-F6AE0559C50A}" type="datetimeFigureOut">
              <a:rPr lang="en-US" smtClean="0"/>
              <a:t>02/28/2019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FE9B0-F459-4522-ABC1-8767FA6085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74441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82D71-E381-4834-A0C2-F6AE0559C50A}" type="datetimeFigureOut">
              <a:rPr lang="en-US" smtClean="0"/>
              <a:t>02/28/2019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FE9B0-F459-4522-ABC1-8767FA6085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39941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82D71-E381-4834-A0C2-F6AE0559C50A}" type="datetimeFigureOut">
              <a:rPr lang="en-US" smtClean="0"/>
              <a:t>02/28/2019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FE9B0-F459-4522-ABC1-8767FA6085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80875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082D71-E381-4834-A0C2-F6AE0559C50A}" type="datetimeFigureOut">
              <a:rPr lang="en-US" smtClean="0"/>
              <a:t>02/28/2019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CFE9B0-F459-4522-ABC1-8767FA6085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940404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11" Type="http://schemas.openxmlformats.org/officeDocument/2006/relationships/image" Target="../media/image11.jpeg"/><Relationship Id="rId5" Type="http://schemas.openxmlformats.org/officeDocument/2006/relationships/image" Target="../media/image5.jpeg"/><Relationship Id="rId10" Type="http://schemas.openxmlformats.org/officeDocument/2006/relationships/image" Target="../media/image10.jpeg"/><Relationship Id="rId4" Type="http://schemas.openxmlformats.org/officeDocument/2006/relationships/image" Target="../media/image4.jpeg"/><Relationship Id="rId9" Type="http://schemas.openxmlformats.org/officeDocument/2006/relationships/image" Target="../media/image9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7245" y="529342"/>
            <a:ext cx="9144000" cy="2387600"/>
          </a:xfrm>
        </p:spPr>
        <p:txBody>
          <a:bodyPr>
            <a:normAutofit/>
          </a:bodyPr>
          <a:lstStyle/>
          <a:p>
            <a:r>
              <a:rPr lang="ja-JP" altLang="en-US" sz="80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新约概论</a:t>
            </a:r>
            <a:r>
              <a:rPr lang="en-US" altLang="ja-JP" sz="80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80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五）</a:t>
            </a:r>
            <a:endParaRPr lang="en-US" sz="80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68589" y="3664833"/>
            <a:ext cx="9144000" cy="1655762"/>
          </a:xfrm>
        </p:spPr>
        <p:txBody>
          <a:bodyPr>
            <a:normAutofit/>
          </a:bodyPr>
          <a:lstStyle/>
          <a:p>
            <a:r>
              <a:rPr lang="zh-CN" altLang="en-US" sz="8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使徒行传</a:t>
            </a:r>
            <a:endParaRPr lang="en-US" sz="8000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109450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97271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zh-CN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圣经分类合参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" y="1874520"/>
            <a:ext cx="11883736" cy="4904970"/>
          </a:xfrm>
        </p:spPr>
        <p:txBody>
          <a:bodyPr>
            <a:normAutofit fontScale="70000" lnSpcReduction="20000"/>
          </a:bodyPr>
          <a:lstStyle/>
          <a:p>
            <a:pPr marL="0" indent="0" algn="ctr">
              <a:buNone/>
            </a:pPr>
            <a:r>
              <a:rPr lang="zh-CN" altLang="en-US" sz="63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旧约（卅九卷）</a:t>
            </a: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endParaRPr lang="en-US" altLang="zh-CN" sz="63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en-US" altLang="zh-CN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历史	</a:t>
            </a:r>
            <a:r>
              <a:rPr lang="en-US" altLang="zh-CN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	</a:t>
            </a:r>
            <a:r>
              <a:rPr lang="zh-CN" altLang="en-US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训诲	</a:t>
            </a:r>
            <a:r>
              <a:rPr lang="en-US" altLang="zh-CN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	</a:t>
            </a:r>
            <a:r>
              <a:rPr lang="zh-CN" altLang="en-US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预言</a:t>
            </a: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endParaRPr lang="en-US" altLang="zh-CN" sz="63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摩西的 其他的</a:t>
            </a:r>
            <a:r>
              <a:rPr lang="en-US" altLang="zh-CN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  </a:t>
            </a:r>
            <a:r>
              <a:rPr lang="zh-CN" altLang="en-US" sz="6600" b="1" dirty="0">
                <a:solidFill>
                  <a:srgbClr val="FFFF00"/>
                </a:solidFill>
                <a:ea typeface="宋体" panose="02010600030101010101" pitchFamily="2" charset="-122"/>
              </a:rPr>
              <a:t>智慧书 </a:t>
            </a:r>
            <a:r>
              <a:rPr lang="en-US" altLang="zh-CN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  </a:t>
            </a: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大先知</a:t>
            </a:r>
            <a:r>
              <a:rPr lang="en-US" altLang="zh-CN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小先知</a:t>
            </a:r>
            <a:endParaRPr lang="en-US" altLang="zh-CN" sz="63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endParaRPr lang="en-US" altLang="zh-CN" sz="63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 algn="ctr">
              <a:buNone/>
            </a:pPr>
            <a:r>
              <a:rPr lang="zh-CN" altLang="en-US" sz="63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新约（廿七卷）</a:t>
            </a:r>
          </a:p>
          <a:p>
            <a:pPr marL="0" indent="0">
              <a:buNone/>
            </a:pPr>
            <a:r>
              <a:rPr lang="en-US" altLang="zh-CN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历史	</a:t>
            </a:r>
            <a:r>
              <a:rPr lang="en-US" altLang="zh-CN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  </a:t>
            </a:r>
            <a:r>
              <a:rPr lang="zh-CN" altLang="en-US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训诲 </a:t>
            </a:r>
            <a:r>
              <a:rPr lang="en-US" altLang="zh-CN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6600" b="1" dirty="0">
                <a:solidFill>
                  <a:srgbClr val="FFFF00"/>
                </a:solidFill>
                <a:ea typeface="宋体" panose="02010600030101010101" pitchFamily="2" charset="-122"/>
              </a:rPr>
              <a:t>书信</a:t>
            </a:r>
            <a:r>
              <a:rPr lang="en-US" altLang="zh-CN" sz="6600" b="1" dirty="0">
                <a:solidFill>
                  <a:srgbClr val="FFFF00"/>
                </a:solidFill>
                <a:ea typeface="宋体" panose="02010600030101010101" pitchFamily="2" charset="-122"/>
              </a:rPr>
              <a:t>)</a:t>
            </a:r>
            <a:r>
              <a:rPr lang="zh-CN" altLang="en-US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en-US" altLang="zh-CN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	</a:t>
            </a:r>
            <a:r>
              <a:rPr lang="zh-CN" altLang="en-US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预言</a:t>
            </a:r>
          </a:p>
          <a:p>
            <a:pPr marL="0" indent="0">
              <a:buNone/>
            </a:pP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福音</a:t>
            </a:r>
            <a:r>
              <a:rPr lang="en-US" altLang="zh-CN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教会</a:t>
            </a:r>
            <a:r>
              <a:rPr lang="en-US" altLang="zh-CN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 </a:t>
            </a: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保罗的</a:t>
            </a:r>
            <a:r>
              <a:rPr lang="en-US" altLang="zh-CN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其他的</a:t>
            </a:r>
          </a:p>
          <a:p>
            <a:pPr marL="0" indent="0">
              <a:buNone/>
            </a:pPr>
            <a:r>
              <a:rPr lang="zh-CN" altLang="en-US" sz="4300" b="1" dirty="0">
                <a:latin typeface="SimSun" panose="02010600030101010101" pitchFamily="2" charset="-122"/>
                <a:ea typeface="SimSun" panose="02010600030101010101" pitchFamily="2" charset="-122"/>
              </a:rPr>
              <a:t>											</a:t>
            </a:r>
            <a:r>
              <a:rPr lang="zh-CN" altLang="en-US" dirty="0">
                <a:latin typeface="SimSun" panose="02010600030101010101" pitchFamily="2" charset="-122"/>
                <a:ea typeface="SimSun" panose="02010600030101010101" pitchFamily="2" charset="-122"/>
              </a:rPr>
              <a:t>							</a:t>
            </a:r>
          </a:p>
        </p:txBody>
      </p:sp>
      <p:sp>
        <p:nvSpPr>
          <p:cNvPr id="4" name="Line 5">
            <a:extLst>
              <a:ext uri="{FF2B5EF4-FFF2-40B4-BE49-F238E27FC236}">
                <a16:creationId xmlns:a16="http://schemas.microsoft.com/office/drawing/2014/main" id="{BFFF6FC3-F407-4BA5-B34D-B69AFF6643E7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3823853"/>
            <a:ext cx="12192000" cy="9237"/>
          </a:xfrm>
          <a:prstGeom prst="line">
            <a:avLst/>
          </a:prstGeom>
          <a:noFill/>
          <a:ln w="57150">
            <a:solidFill>
              <a:srgbClr val="00B0F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" name="Line 4">
            <a:extLst>
              <a:ext uri="{FF2B5EF4-FFF2-40B4-BE49-F238E27FC236}">
                <a16:creationId xmlns:a16="http://schemas.microsoft.com/office/drawing/2014/main" id="{3E948ADA-E6E0-4BB7-BD19-1D03941CCE66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294502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" name="Line 4">
            <a:extLst>
              <a:ext uri="{FF2B5EF4-FFF2-40B4-BE49-F238E27FC236}">
                <a16:creationId xmlns:a16="http://schemas.microsoft.com/office/drawing/2014/main" id="{C32BD4D0-E49C-437F-99A9-8FA429166A9F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0" y="1533525"/>
            <a:ext cx="1219200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73791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401392-B995-4C4E-9998-73AE7D9F4A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2320" y="18256"/>
            <a:ext cx="10515600" cy="1138012"/>
          </a:xfrm>
        </p:spPr>
        <p:txBody>
          <a:bodyPr>
            <a:normAutofit/>
          </a:bodyPr>
          <a:lstStyle/>
          <a:p>
            <a:pPr algn="ctr"/>
            <a:r>
              <a:rPr lang="zh-CN" altLang="en-US" sz="7200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使徒行传特征</a:t>
            </a:r>
            <a:endParaRPr lang="en-US" sz="7200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8C4A8E-D1C2-4031-AFB2-AE2BDCD1A9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503680"/>
            <a:ext cx="12192000" cy="533606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(1)</a:t>
            </a:r>
            <a:r>
              <a:rPr lang="zh-CN" altLang="en-US" sz="3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本书为基督教首本 宣道史手册，可称为犹太宣道史。</a:t>
            </a:r>
            <a:endParaRPr lang="en-US" sz="38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en-US" sz="3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(2)</a:t>
            </a:r>
            <a:r>
              <a:rPr lang="zh-CN" altLang="en-US" sz="3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主角有二，即耶路撒冷教会与安提阿教会，或彼得</a:t>
            </a:r>
            <a:endParaRPr lang="en-US" altLang="zh-CN" sz="38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en-US" altLang="zh-CN" sz="3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3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与保罗。</a:t>
            </a:r>
            <a:endParaRPr lang="en-US" sz="38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en-US" sz="3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(3)</a:t>
            </a:r>
            <a:r>
              <a:rPr lang="zh-CN" altLang="en-US" sz="3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载有最多讲道记录之书卷。</a:t>
            </a:r>
            <a:endParaRPr lang="en-US" sz="38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en-US" sz="3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(4)</a:t>
            </a:r>
            <a:r>
              <a:rPr lang="zh-CN" altLang="en-US" sz="3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圣灵的工作特别明显，故亦称为 圣灵行传 。</a:t>
            </a:r>
            <a:endParaRPr lang="en-US" sz="38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en-US" sz="3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(5)</a:t>
            </a:r>
            <a:r>
              <a:rPr lang="zh-CN" altLang="en-US" sz="3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道，教会，使徒，信，受洗，圣灵，外邦 </a:t>
            </a:r>
            <a:endParaRPr lang="en-US" altLang="zh-CN" sz="38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en-US" altLang="zh-CN" sz="3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3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等为书内钥字，显出故事之气氛。</a:t>
            </a:r>
            <a:endParaRPr lang="en-US" sz="38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en-US" sz="3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(6)</a:t>
            </a:r>
            <a:r>
              <a:rPr lang="zh-CN" altLang="en-US" sz="3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为新约中之过渡时期的书卷。</a:t>
            </a:r>
            <a:endParaRPr lang="en-US" sz="38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4" name="Line 4">
            <a:extLst>
              <a:ext uri="{FF2B5EF4-FFF2-40B4-BE49-F238E27FC236}">
                <a16:creationId xmlns:a16="http://schemas.microsoft.com/office/drawing/2014/main" id="{418AAE9B-26A4-4896-868E-FADD2C8F8B99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188162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id="{62CC3A10-8113-4799-B452-204FBC1A6B36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0" y="1358427"/>
            <a:ext cx="1219200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24217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D3E56EA9-59C5-4EAE-8AD2-BFDDFBA0793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91570909"/>
              </p:ext>
            </p:extLst>
          </p:nvPr>
        </p:nvGraphicFramePr>
        <p:xfrm>
          <a:off x="21265" y="-1110"/>
          <a:ext cx="12192000" cy="68591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43740">
                  <a:extLst>
                    <a:ext uri="{9D8B030D-6E8A-4147-A177-3AD203B41FA5}">
                      <a16:colId xmlns:a16="http://schemas.microsoft.com/office/drawing/2014/main" val="2757223734"/>
                    </a:ext>
                  </a:extLst>
                </a:gridCol>
                <a:gridCol w="2530548">
                  <a:extLst>
                    <a:ext uri="{9D8B030D-6E8A-4147-A177-3AD203B41FA5}">
                      <a16:colId xmlns:a16="http://schemas.microsoft.com/office/drawing/2014/main" val="2546474201"/>
                    </a:ext>
                  </a:extLst>
                </a:gridCol>
                <a:gridCol w="1821712">
                  <a:extLst>
                    <a:ext uri="{9D8B030D-6E8A-4147-A177-3AD203B41FA5}">
                      <a16:colId xmlns:a16="http://schemas.microsoft.com/office/drawing/2014/main" val="4096823575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3198812460"/>
                    </a:ext>
                  </a:extLst>
                </a:gridCol>
                <a:gridCol w="2026093">
                  <a:extLst>
                    <a:ext uri="{9D8B030D-6E8A-4147-A177-3AD203B41FA5}">
                      <a16:colId xmlns:a16="http://schemas.microsoft.com/office/drawing/2014/main" val="598705574"/>
                    </a:ext>
                  </a:extLst>
                </a:gridCol>
                <a:gridCol w="2037907">
                  <a:extLst>
                    <a:ext uri="{9D8B030D-6E8A-4147-A177-3AD203B41FA5}">
                      <a16:colId xmlns:a16="http://schemas.microsoft.com/office/drawing/2014/main" val="3149226488"/>
                    </a:ext>
                  </a:extLst>
                </a:gridCol>
              </a:tblGrid>
              <a:tr h="896334">
                <a:tc rowSpan="3">
                  <a:txBody>
                    <a:bodyPr/>
                    <a:lstStyle/>
                    <a:p>
                      <a:endParaRPr lang="en-US" altLang="zh-CN" sz="3600" b="1" kern="1200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  <a:p>
                      <a:r>
                        <a:rPr lang="zh-CN" altLang="en-US" sz="3600" b="1" kern="12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在耶路撒冷之见证</a:t>
                      </a:r>
                      <a:endParaRPr lang="en-US" sz="3600" b="1" dirty="0">
                        <a:solidFill>
                          <a:srgbClr val="FFFF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3600" b="1" kern="12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教会之开始</a:t>
                      </a:r>
                      <a:endParaRPr lang="en-US" sz="3600" b="1" dirty="0">
                        <a:solidFill>
                          <a:srgbClr val="FFFF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36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</a:t>
                      </a:r>
                      <a:r>
                        <a:rPr lang="en-US" sz="3600" b="1" dirty="0">
                          <a:solidFill>
                            <a:srgbClr val="FFFF00"/>
                          </a:solidFill>
                          <a:latin typeface="+mj-lt"/>
                          <a:ea typeface="SimSun" panose="02010600030101010101" pitchFamily="2" charset="-122"/>
                        </a:rPr>
                        <a:t>~</a:t>
                      </a:r>
                      <a:r>
                        <a:rPr lang="en-US" sz="36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</a:t>
                      </a:r>
                    </a:p>
                  </a:txBody>
                  <a:tcPr>
                    <a:solidFill>
                      <a:srgbClr val="002060"/>
                    </a:solidFill>
                  </a:tcPr>
                </a:tc>
                <a:tc rowSpan="3">
                  <a:txBody>
                    <a:bodyPr/>
                    <a:lstStyle/>
                    <a:p>
                      <a:endParaRPr lang="en-US" altLang="zh-CN" sz="3600" b="1" kern="1200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  <a:p>
                      <a:endParaRPr lang="en-US" altLang="zh-CN" sz="3600" b="1" kern="1200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  <a:p>
                      <a:r>
                        <a:rPr lang="zh-CN" altLang="en-US" sz="3600" b="1" kern="12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犹太时期</a:t>
                      </a:r>
                      <a:endParaRPr lang="en-US" sz="3600" b="1" dirty="0">
                        <a:solidFill>
                          <a:srgbClr val="FFFF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 rowSpan="3">
                  <a:txBody>
                    <a:bodyPr/>
                    <a:lstStyle/>
                    <a:p>
                      <a:endParaRPr lang="en-US" altLang="zh-CN" sz="3600" b="1" kern="1200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  <a:p>
                      <a:endParaRPr lang="en-US" altLang="zh-CN" sz="3600" b="1" kern="1200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  <a:p>
                      <a:r>
                        <a:rPr lang="zh-CN" altLang="en-US" sz="3600" b="1" kern="12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教会建立</a:t>
                      </a:r>
                      <a:endParaRPr lang="en-US" sz="3600" b="1" dirty="0">
                        <a:solidFill>
                          <a:srgbClr val="FFFF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 rowSpan="5">
                  <a:txBody>
                    <a:bodyPr/>
                    <a:lstStyle/>
                    <a:p>
                      <a:pPr algn="ctr"/>
                      <a:endParaRPr lang="en-US" altLang="zh-CN" sz="5400" b="1" kern="1200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  <a:p>
                      <a:pPr algn="ctr"/>
                      <a:r>
                        <a:rPr lang="zh-CN" altLang="en-US" sz="5400" b="1" kern="12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彼</a:t>
                      </a:r>
                      <a:endParaRPr lang="en-US" altLang="zh-CN" sz="5400" b="1" kern="1200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  <a:p>
                      <a:pPr algn="ctr"/>
                      <a:r>
                        <a:rPr lang="zh-CN" altLang="en-US" sz="5400" b="1" kern="12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得</a:t>
                      </a:r>
                      <a:endParaRPr lang="en-US" altLang="zh-CN" sz="5400" b="1" kern="1200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  <a:p>
                      <a:pPr algn="ctr"/>
                      <a:r>
                        <a:rPr lang="zh-CN" altLang="en-US" sz="5400" b="1" kern="12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行</a:t>
                      </a:r>
                      <a:endParaRPr lang="en-US" altLang="zh-CN" sz="5400" b="1" kern="1200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  <a:p>
                      <a:pPr algn="ctr"/>
                      <a:r>
                        <a:rPr lang="zh-CN" altLang="en-US" sz="5400" b="1" kern="12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传</a:t>
                      </a:r>
                      <a:endParaRPr lang="en-US" sz="6000" b="1" dirty="0">
                        <a:solidFill>
                          <a:srgbClr val="FFFF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48695576"/>
                  </a:ext>
                </a:extLst>
              </a:tr>
              <a:tr h="896334">
                <a:tc vMerge="1">
                  <a:txBody>
                    <a:bodyPr/>
                    <a:lstStyle/>
                    <a:p>
                      <a:endParaRPr lang="en-US" sz="3200" b="1">
                        <a:solidFill>
                          <a:srgbClr val="FFFF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3600" b="1" kern="12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教会之见证</a:t>
                      </a:r>
                      <a:endParaRPr lang="en-US" sz="3600" b="1" dirty="0">
                        <a:solidFill>
                          <a:srgbClr val="FFFF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36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3</a:t>
                      </a:r>
                      <a:r>
                        <a:rPr lang="en-US" sz="3600" b="1" kern="1200" dirty="0">
                          <a:solidFill>
                            <a:srgbClr val="FFFF00"/>
                          </a:solidFill>
                          <a:latin typeface="+mn-lt"/>
                          <a:ea typeface="SimSun" panose="02010600030101010101" pitchFamily="2" charset="-122"/>
                          <a:cs typeface="+mn-cs"/>
                        </a:rPr>
                        <a:t>~</a:t>
                      </a:r>
                      <a:r>
                        <a:rPr lang="en-US" sz="36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5</a:t>
                      </a:r>
                    </a:p>
                  </a:txBody>
                  <a:tcPr>
                    <a:solidFill>
                      <a:srgbClr val="00206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 sz="3600" b="1">
                        <a:solidFill>
                          <a:srgbClr val="FFFF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 sz="3600" b="1">
                        <a:solidFill>
                          <a:srgbClr val="FFFF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 sz="3600" b="1" dirty="0">
                        <a:solidFill>
                          <a:srgbClr val="FFFF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417491"/>
                  </a:ext>
                </a:extLst>
              </a:tr>
              <a:tr h="896334">
                <a:tc vMerge="1">
                  <a:txBody>
                    <a:bodyPr/>
                    <a:lstStyle/>
                    <a:p>
                      <a:endParaRPr lang="en-US" sz="3200" b="1">
                        <a:solidFill>
                          <a:srgbClr val="FFFF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3600" b="1" kern="12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教会之逼害</a:t>
                      </a:r>
                      <a:endParaRPr lang="en-US" sz="3600" b="1" dirty="0">
                        <a:solidFill>
                          <a:srgbClr val="FFFF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36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6</a:t>
                      </a:r>
                      <a:r>
                        <a:rPr lang="en-US" sz="3600" b="1" kern="1200" dirty="0">
                          <a:solidFill>
                            <a:srgbClr val="FFFF00"/>
                          </a:solidFill>
                          <a:latin typeface="+mn-lt"/>
                          <a:ea typeface="SimSun" panose="02010600030101010101" pitchFamily="2" charset="-122"/>
                          <a:cs typeface="+mn-cs"/>
                        </a:rPr>
                        <a:t>~</a:t>
                      </a:r>
                      <a:r>
                        <a:rPr lang="en-US" sz="36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7</a:t>
                      </a:r>
                    </a:p>
                  </a:txBody>
                  <a:tcPr>
                    <a:solidFill>
                      <a:srgbClr val="00206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 sz="3600" b="1">
                        <a:solidFill>
                          <a:srgbClr val="FFFF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 sz="3600" b="1">
                        <a:solidFill>
                          <a:srgbClr val="FFFF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 sz="3600" b="1" dirty="0">
                        <a:solidFill>
                          <a:srgbClr val="FFFF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4958274"/>
                  </a:ext>
                </a:extLst>
              </a:tr>
              <a:tr h="896334">
                <a:tc rowSpan="2">
                  <a:txBody>
                    <a:bodyPr/>
                    <a:lstStyle/>
                    <a:p>
                      <a:r>
                        <a:rPr lang="zh-CN" altLang="en-US" sz="3600" b="1" kern="12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在犹太与撒玛利亚之见证</a:t>
                      </a:r>
                      <a:endParaRPr lang="en-US" sz="3600" b="1" dirty="0">
                        <a:solidFill>
                          <a:srgbClr val="FFFF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3600" b="1" kern="12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教会转向</a:t>
                      </a:r>
                      <a:endParaRPr lang="en-US" altLang="zh-CN" sz="3600" b="1" kern="1200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  <a:p>
                      <a:r>
                        <a:rPr lang="zh-CN" altLang="en-US" sz="3600" b="1" kern="12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外邦人</a:t>
                      </a:r>
                      <a:endParaRPr lang="en-US" sz="3600" b="1" dirty="0">
                        <a:solidFill>
                          <a:srgbClr val="FFFF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3600" b="1" kern="12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8</a:t>
                      </a:r>
                      <a:r>
                        <a:rPr lang="en-US" sz="3600" b="1" kern="1200" dirty="0">
                          <a:solidFill>
                            <a:srgbClr val="FFFF00"/>
                          </a:solidFill>
                          <a:latin typeface="+mn-lt"/>
                          <a:ea typeface="SimSun" panose="02010600030101010101" pitchFamily="2" charset="-122"/>
                          <a:cs typeface="+mn-cs"/>
                        </a:rPr>
                        <a:t>~</a:t>
                      </a:r>
                      <a:r>
                        <a:rPr lang="en-US" sz="3600" b="1" kern="12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9</a:t>
                      </a:r>
                      <a:r>
                        <a:rPr lang="zh-CN" altLang="en-US" sz="3600" b="1" kern="12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上</a:t>
                      </a:r>
                      <a:endParaRPr lang="en-US" sz="3600" b="1" dirty="0">
                        <a:solidFill>
                          <a:srgbClr val="FFFF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rgbClr val="7030A0"/>
                    </a:solidFill>
                  </a:tcPr>
                </a:tc>
                <a:tc rowSpan="2">
                  <a:txBody>
                    <a:bodyPr/>
                    <a:lstStyle/>
                    <a:p>
                      <a:endParaRPr lang="en-US" altLang="zh-CN" sz="3600" b="1" kern="1200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  <a:p>
                      <a:r>
                        <a:rPr lang="en-US" altLang="zh-CN" sz="1800" b="1" kern="1200" dirty="0">
                          <a:solidFill>
                            <a:srgbClr val="7030A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.</a:t>
                      </a:r>
                    </a:p>
                    <a:p>
                      <a:r>
                        <a:rPr lang="zh-CN" altLang="en-US" sz="3600" b="1" kern="12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过渡时期</a:t>
                      </a:r>
                      <a:endParaRPr lang="en-US" sz="3600" b="1" dirty="0">
                        <a:solidFill>
                          <a:srgbClr val="FFFF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rgbClr val="7030A0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3600" b="1" kern="1200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000" b="1" kern="1200" dirty="0">
                          <a:solidFill>
                            <a:srgbClr val="7030A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3600" b="1" kern="12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教会分散</a:t>
                      </a:r>
                      <a:endParaRPr lang="en-US" sz="3600" b="1" dirty="0">
                        <a:solidFill>
                          <a:srgbClr val="FFFF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rgbClr val="7030A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 sz="3600" b="1">
                        <a:solidFill>
                          <a:srgbClr val="FFFF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2358487"/>
                  </a:ext>
                </a:extLst>
              </a:tr>
              <a:tr h="896334">
                <a:tc vMerge="1">
                  <a:txBody>
                    <a:bodyPr/>
                    <a:lstStyle/>
                    <a:p>
                      <a:endParaRPr lang="en-US" sz="3200" b="1">
                        <a:solidFill>
                          <a:srgbClr val="FFFF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3600" b="1" kern="12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教会欢纳</a:t>
                      </a:r>
                      <a:endParaRPr lang="en-US" altLang="zh-CN" sz="3600" b="1" kern="1200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  <a:p>
                      <a:r>
                        <a:rPr lang="zh-CN" altLang="en-US" sz="3600" b="1" kern="12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外邦人</a:t>
                      </a:r>
                      <a:endParaRPr lang="en-US" sz="3600" b="1" dirty="0">
                        <a:solidFill>
                          <a:srgbClr val="FFFF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3600" b="1" kern="12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9</a:t>
                      </a:r>
                      <a:r>
                        <a:rPr lang="zh-CN" altLang="en-US" sz="3600" b="1" kern="12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下</a:t>
                      </a:r>
                      <a:r>
                        <a:rPr lang="en-US" sz="3600" b="1" kern="1200" dirty="0">
                          <a:solidFill>
                            <a:srgbClr val="FFFF00"/>
                          </a:solidFill>
                          <a:latin typeface="+mn-lt"/>
                          <a:ea typeface="SimSun" panose="02010600030101010101" pitchFamily="2" charset="-122"/>
                          <a:cs typeface="+mn-cs"/>
                        </a:rPr>
                        <a:t>~</a:t>
                      </a:r>
                      <a:r>
                        <a:rPr lang="en-US" sz="3600" b="1" kern="12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12</a:t>
                      </a:r>
                      <a:endParaRPr lang="en-US" sz="3600" b="1" dirty="0">
                        <a:solidFill>
                          <a:srgbClr val="FFFF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rgbClr val="7030A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 sz="3600" b="1" dirty="0">
                        <a:solidFill>
                          <a:srgbClr val="FFFF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rgbClr val="7030A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 sz="3600" b="1">
                        <a:solidFill>
                          <a:srgbClr val="FFFF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rgbClr val="7030A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 sz="3600" b="1" dirty="0">
                        <a:solidFill>
                          <a:srgbClr val="FFFF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9605065"/>
                  </a:ext>
                </a:extLst>
              </a:tr>
              <a:tr h="896334">
                <a:tc rowSpan="2">
                  <a:txBody>
                    <a:bodyPr/>
                    <a:lstStyle/>
                    <a:p>
                      <a:r>
                        <a:rPr lang="en-US" altLang="zh-CN" sz="1600" b="1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.</a:t>
                      </a:r>
                    </a:p>
                    <a:p>
                      <a:r>
                        <a:rPr lang="zh-CN" altLang="en-US" sz="3600" b="1" kern="12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在地极之见证</a:t>
                      </a:r>
                      <a:endParaRPr lang="en-US" sz="3600" b="1" dirty="0">
                        <a:solidFill>
                          <a:srgbClr val="FFFF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3600" b="1" kern="12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教会之布道</a:t>
                      </a:r>
                      <a:endParaRPr lang="en-US" sz="3600" b="1" dirty="0">
                        <a:solidFill>
                          <a:srgbClr val="FFFF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3600" b="1" kern="12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13</a:t>
                      </a:r>
                      <a:r>
                        <a:rPr lang="en-US" sz="3600" b="1" kern="1200" dirty="0">
                          <a:solidFill>
                            <a:srgbClr val="FFFF00"/>
                          </a:solidFill>
                          <a:latin typeface="+mn-lt"/>
                          <a:ea typeface="SimSun" panose="02010600030101010101" pitchFamily="2" charset="-122"/>
                          <a:cs typeface="+mn-cs"/>
                        </a:rPr>
                        <a:t>~</a:t>
                      </a:r>
                      <a:r>
                        <a:rPr lang="en-US" sz="3600" b="1" kern="12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21</a:t>
                      </a:r>
                      <a:r>
                        <a:rPr lang="zh-CN" altLang="en-US" sz="3600" b="1" kern="12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上</a:t>
                      </a:r>
                      <a:endParaRPr lang="en-US" sz="3600" b="1" dirty="0">
                        <a:solidFill>
                          <a:srgbClr val="FFFF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6">
                        <a:lumMod val="5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3600" b="1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.</a:t>
                      </a:r>
                    </a:p>
                    <a:p>
                      <a:r>
                        <a:rPr lang="zh-CN" altLang="en-US" sz="3600" b="1" kern="12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外邦时期</a:t>
                      </a:r>
                      <a:endParaRPr lang="en-US" sz="3600" b="1" dirty="0">
                        <a:solidFill>
                          <a:srgbClr val="FFFF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6">
                        <a:lumMod val="5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3600" b="1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.</a:t>
                      </a:r>
                    </a:p>
                    <a:p>
                      <a:r>
                        <a:rPr lang="zh-CN" altLang="en-US" sz="3600" b="1" kern="12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教会布道</a:t>
                      </a:r>
                      <a:endParaRPr lang="en-US" sz="3600" b="1" dirty="0">
                        <a:solidFill>
                          <a:srgbClr val="FFFF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6">
                        <a:lumMod val="5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zh-CN" altLang="en-US" sz="5400" b="1" kern="12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保罗行传</a:t>
                      </a:r>
                      <a:endParaRPr lang="en-US" sz="5400" b="1" dirty="0">
                        <a:solidFill>
                          <a:srgbClr val="FFFF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6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5626579"/>
                  </a:ext>
                </a:extLst>
              </a:tr>
              <a:tr h="896334">
                <a:tc vMerge="1">
                  <a:txBody>
                    <a:bodyPr/>
                    <a:lstStyle/>
                    <a:p>
                      <a:endParaRPr lang="en-US" sz="3200" b="1">
                        <a:solidFill>
                          <a:srgbClr val="FFFF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3600" b="1" kern="12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教会之西迁</a:t>
                      </a:r>
                      <a:endParaRPr lang="en-US" sz="3600" b="1" dirty="0">
                        <a:solidFill>
                          <a:srgbClr val="FFFF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3600" b="1" kern="12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21</a:t>
                      </a:r>
                      <a:r>
                        <a:rPr lang="zh-CN" altLang="en-US" sz="3600" b="1" kern="12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下</a:t>
                      </a:r>
                      <a:r>
                        <a:rPr lang="en-US" sz="3600" b="1" kern="1200" dirty="0">
                          <a:solidFill>
                            <a:srgbClr val="FFFF00"/>
                          </a:solidFill>
                          <a:latin typeface="+mn-lt"/>
                          <a:ea typeface="SimSun" panose="02010600030101010101" pitchFamily="2" charset="-122"/>
                          <a:cs typeface="+mn-cs"/>
                        </a:rPr>
                        <a:t>~</a:t>
                      </a:r>
                      <a:r>
                        <a:rPr lang="en-US" sz="3600" b="1" kern="12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28</a:t>
                      </a:r>
                      <a:endParaRPr lang="en-US" sz="3600" b="1" dirty="0">
                        <a:solidFill>
                          <a:srgbClr val="FFFF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6">
                        <a:lumMod val="5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 sz="3600" b="1">
                        <a:solidFill>
                          <a:srgbClr val="FFFF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6">
                        <a:lumMod val="5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 sz="3600" b="1" dirty="0">
                        <a:solidFill>
                          <a:srgbClr val="FFFF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6">
                        <a:lumMod val="5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 sz="3600" b="1" dirty="0">
                        <a:solidFill>
                          <a:srgbClr val="FFFF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6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19505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170454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37F0E877-A04B-4D13-8310-4BEF71B2F90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93910518"/>
              </p:ext>
            </p:extLst>
          </p:nvPr>
        </p:nvGraphicFramePr>
        <p:xfrm>
          <a:off x="0" y="0"/>
          <a:ext cx="12192000" cy="68090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06287">
                  <a:extLst>
                    <a:ext uri="{9D8B030D-6E8A-4147-A177-3AD203B41FA5}">
                      <a16:colId xmlns:a16="http://schemas.microsoft.com/office/drawing/2014/main" val="910904677"/>
                    </a:ext>
                  </a:extLst>
                </a:gridCol>
                <a:gridCol w="3074327">
                  <a:extLst>
                    <a:ext uri="{9D8B030D-6E8A-4147-A177-3AD203B41FA5}">
                      <a16:colId xmlns:a16="http://schemas.microsoft.com/office/drawing/2014/main" val="1147090652"/>
                    </a:ext>
                  </a:extLst>
                </a:gridCol>
                <a:gridCol w="4486939">
                  <a:extLst>
                    <a:ext uri="{9D8B030D-6E8A-4147-A177-3AD203B41FA5}">
                      <a16:colId xmlns:a16="http://schemas.microsoft.com/office/drawing/2014/main" val="1355554060"/>
                    </a:ext>
                  </a:extLst>
                </a:gridCol>
                <a:gridCol w="3324447">
                  <a:extLst>
                    <a:ext uri="{9D8B030D-6E8A-4147-A177-3AD203B41FA5}">
                      <a16:colId xmlns:a16="http://schemas.microsoft.com/office/drawing/2014/main" val="3313020605"/>
                    </a:ext>
                  </a:extLst>
                </a:gridCol>
              </a:tblGrid>
              <a:tr h="663126">
                <a:tc rowSpan="9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000" b="1" kern="120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4800" b="1" kern="1200" dirty="0">
                          <a:solidFill>
                            <a:srgbClr val="FFC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在耶路撒冷的见证</a:t>
                      </a:r>
                      <a:endParaRPr lang="en-US" sz="4800" dirty="0">
                        <a:solidFill>
                          <a:srgbClr val="FFC0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endParaRPr lang="en-US" altLang="zh-CN" sz="4000" b="1" kern="1200" dirty="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  <a:p>
                      <a:r>
                        <a:rPr lang="zh-CN" altLang="en-US" sz="4000" b="1" kern="12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教会之开始</a:t>
                      </a:r>
                      <a:endParaRPr lang="en-US" sz="4000" b="1" dirty="0">
                        <a:solidFill>
                          <a:srgbClr val="FFFF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4000" b="1" kern="12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圣灵之应许</a:t>
                      </a:r>
                      <a:endParaRPr lang="en-US" sz="4000" b="1" dirty="0">
                        <a:solidFill>
                          <a:srgbClr val="FFFF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1:1</a:t>
                      </a:r>
                      <a:r>
                        <a:rPr lang="en-US" sz="4000" b="0" kern="1200" dirty="0">
                          <a:solidFill>
                            <a:srgbClr val="FFFF00"/>
                          </a:solidFill>
                          <a:latin typeface="+mn-lt"/>
                          <a:ea typeface="SimSun" panose="02010600030101010101" pitchFamily="2" charset="-122"/>
                          <a:cs typeface="+mn-cs"/>
                        </a:rPr>
                        <a:t>~</a:t>
                      </a:r>
                      <a:r>
                        <a:rPr lang="en-US" sz="40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11</a:t>
                      </a:r>
                    </a:p>
                  </a:txBody>
                  <a:tcPr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8967088"/>
                  </a:ext>
                </a:extLst>
              </a:tr>
              <a:tr h="66312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4000" b="1" kern="12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圣灵之等候</a:t>
                      </a:r>
                      <a:endParaRPr lang="en-US" sz="4000" b="1" dirty="0">
                        <a:solidFill>
                          <a:srgbClr val="FFFF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1:12</a:t>
                      </a:r>
                      <a:r>
                        <a:rPr lang="en-US" sz="4000" b="0" kern="1200" dirty="0">
                          <a:solidFill>
                            <a:srgbClr val="FFFF00"/>
                          </a:solidFill>
                          <a:latin typeface="+mn-lt"/>
                          <a:ea typeface="SimSun" panose="02010600030101010101" pitchFamily="2" charset="-122"/>
                          <a:cs typeface="+mn-cs"/>
                        </a:rPr>
                        <a:t>~</a:t>
                      </a:r>
                      <a:r>
                        <a:rPr lang="en-US" sz="40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26</a:t>
                      </a:r>
                    </a:p>
                  </a:txBody>
                  <a:tcPr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5780535"/>
                  </a:ext>
                </a:extLst>
              </a:tr>
              <a:tr h="66312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4000" b="1" kern="12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圣灵之降临</a:t>
                      </a:r>
                      <a:endParaRPr lang="en-US" sz="4000" b="1" dirty="0">
                        <a:solidFill>
                          <a:srgbClr val="FFFF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2:1</a:t>
                      </a:r>
                      <a:r>
                        <a:rPr lang="en-US" sz="4000" b="0" kern="1200" dirty="0">
                          <a:solidFill>
                            <a:srgbClr val="FFFF00"/>
                          </a:solidFill>
                          <a:latin typeface="+mn-lt"/>
                          <a:ea typeface="SimSun" panose="02010600030101010101" pitchFamily="2" charset="-122"/>
                          <a:cs typeface="+mn-cs"/>
                        </a:rPr>
                        <a:t>~</a:t>
                      </a:r>
                      <a:r>
                        <a:rPr lang="en-US" sz="40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41</a:t>
                      </a:r>
                    </a:p>
                  </a:txBody>
                  <a:tcPr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61752752"/>
                  </a:ext>
                </a:extLst>
              </a:tr>
              <a:tr h="663126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endParaRPr lang="en-US" altLang="zh-CN" sz="4000" b="1" kern="1200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  <a:p>
                      <a:r>
                        <a:rPr lang="en-US" altLang="zh-CN" sz="2000" b="1" kern="1200" dirty="0">
                          <a:solidFill>
                            <a:srgbClr val="7030A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.</a:t>
                      </a:r>
                    </a:p>
                    <a:p>
                      <a:r>
                        <a:rPr lang="zh-CN" altLang="en-US" sz="4000" b="1" kern="12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教会的见证</a:t>
                      </a:r>
                      <a:endParaRPr lang="en-US" sz="4000" b="1" dirty="0">
                        <a:solidFill>
                          <a:srgbClr val="FFFF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4000" b="1" kern="12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第一次见证</a:t>
                      </a:r>
                      <a:endParaRPr lang="en-US" sz="4000" b="1" dirty="0">
                        <a:solidFill>
                          <a:srgbClr val="FFFF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2:42</a:t>
                      </a:r>
                      <a:r>
                        <a:rPr lang="en-US" sz="4000" b="0" kern="1200" dirty="0">
                          <a:solidFill>
                            <a:srgbClr val="FFFF00"/>
                          </a:solidFill>
                          <a:latin typeface="+mn-lt"/>
                          <a:ea typeface="SimSun" panose="02010600030101010101" pitchFamily="2" charset="-122"/>
                          <a:cs typeface="+mn-cs"/>
                        </a:rPr>
                        <a:t>~</a:t>
                      </a:r>
                      <a:r>
                        <a:rPr lang="en-US" sz="40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3:26</a:t>
                      </a:r>
                    </a:p>
                  </a:txBody>
                  <a:tcPr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9377223"/>
                  </a:ext>
                </a:extLst>
              </a:tr>
              <a:tr h="66312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4000" b="1" kern="12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第一次受逼</a:t>
                      </a:r>
                      <a:endParaRPr lang="en-US" sz="4000" b="1" dirty="0">
                        <a:solidFill>
                          <a:srgbClr val="FFFF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4:1</a:t>
                      </a:r>
                      <a:r>
                        <a:rPr lang="en-US" sz="4000" b="0" kern="1200" dirty="0">
                          <a:solidFill>
                            <a:srgbClr val="FFFF00"/>
                          </a:solidFill>
                          <a:latin typeface="+mn-lt"/>
                          <a:ea typeface="SimSun" panose="02010600030101010101" pitchFamily="2" charset="-122"/>
                          <a:cs typeface="+mn-cs"/>
                        </a:rPr>
                        <a:t>~</a:t>
                      </a:r>
                      <a:r>
                        <a:rPr lang="en-US" sz="40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31</a:t>
                      </a:r>
                    </a:p>
                  </a:txBody>
                  <a:tcPr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4891181"/>
                  </a:ext>
                </a:extLst>
              </a:tr>
              <a:tr h="66312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4000" b="1" kern="12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第一次死亡</a:t>
                      </a:r>
                      <a:endParaRPr lang="en-US" sz="4000" b="1" dirty="0">
                        <a:solidFill>
                          <a:srgbClr val="FFFF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4:32</a:t>
                      </a:r>
                      <a:r>
                        <a:rPr lang="en-US" sz="4000" b="0" kern="1200" dirty="0">
                          <a:solidFill>
                            <a:srgbClr val="FFFF00"/>
                          </a:solidFill>
                          <a:latin typeface="+mn-lt"/>
                          <a:ea typeface="SimSun" panose="02010600030101010101" pitchFamily="2" charset="-122"/>
                          <a:cs typeface="+mn-cs"/>
                        </a:rPr>
                        <a:t>~</a:t>
                      </a:r>
                      <a:r>
                        <a:rPr lang="en-US" sz="40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5:16</a:t>
                      </a:r>
                    </a:p>
                  </a:txBody>
                  <a:tcPr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7240130"/>
                  </a:ext>
                </a:extLst>
              </a:tr>
              <a:tr h="77473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4000" b="1" kern="12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第一次全体见证</a:t>
                      </a:r>
                      <a:endParaRPr lang="en-US" sz="4000" b="1" dirty="0">
                        <a:solidFill>
                          <a:srgbClr val="FFFF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5:17</a:t>
                      </a:r>
                      <a:r>
                        <a:rPr lang="en-US" sz="4000" b="0" kern="1200" dirty="0">
                          <a:solidFill>
                            <a:srgbClr val="FFFF00"/>
                          </a:solidFill>
                          <a:latin typeface="+mn-lt"/>
                          <a:ea typeface="SimSun" panose="02010600030101010101" pitchFamily="2" charset="-122"/>
                          <a:cs typeface="+mn-cs"/>
                        </a:rPr>
                        <a:t>~</a:t>
                      </a:r>
                      <a:r>
                        <a:rPr lang="en-US" sz="40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42</a:t>
                      </a:r>
                    </a:p>
                  </a:txBody>
                  <a:tcPr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3554598"/>
                  </a:ext>
                </a:extLst>
              </a:tr>
              <a:tr h="967873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endParaRPr lang="en-US" altLang="zh-CN" sz="4000" b="1" kern="1200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  <a:p>
                      <a:r>
                        <a:rPr lang="zh-CN" altLang="en-US" sz="4000" b="1" kern="12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教会的逼害</a:t>
                      </a:r>
                      <a:endParaRPr lang="en-US" sz="4000" b="1" dirty="0">
                        <a:solidFill>
                          <a:srgbClr val="FFFF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4000" b="1" kern="12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司提反的身份</a:t>
                      </a:r>
                      <a:endParaRPr lang="en-US" sz="4000" b="1" dirty="0">
                        <a:solidFill>
                          <a:srgbClr val="FFFF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6:1</a:t>
                      </a:r>
                      <a:r>
                        <a:rPr lang="en-US" sz="4000" b="0" kern="1200" dirty="0">
                          <a:solidFill>
                            <a:srgbClr val="FFFF00"/>
                          </a:solidFill>
                          <a:latin typeface="+mn-lt"/>
                          <a:ea typeface="SimSun" panose="02010600030101010101" pitchFamily="2" charset="-122"/>
                          <a:cs typeface="+mn-cs"/>
                        </a:rPr>
                        <a:t>~</a:t>
                      </a:r>
                      <a:r>
                        <a:rPr lang="en-US" sz="40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7</a:t>
                      </a:r>
                    </a:p>
                  </a:txBody>
                  <a:tcPr>
                    <a:solidFill>
                      <a:schemeClr val="accent6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8103779"/>
                  </a:ext>
                </a:extLst>
              </a:tr>
              <a:tr h="86019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4000" b="1" kern="12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司提反之殉道</a:t>
                      </a:r>
                      <a:endParaRPr lang="en-US" sz="4000" b="1" dirty="0">
                        <a:solidFill>
                          <a:srgbClr val="FFFF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6:8</a:t>
                      </a:r>
                      <a:r>
                        <a:rPr lang="en-US" sz="4000" b="0" kern="1200" dirty="0">
                          <a:solidFill>
                            <a:srgbClr val="FFFF00"/>
                          </a:solidFill>
                          <a:latin typeface="+mn-lt"/>
                          <a:ea typeface="SimSun" panose="02010600030101010101" pitchFamily="2" charset="-122"/>
                          <a:cs typeface="+mn-cs"/>
                        </a:rPr>
                        <a:t>~</a:t>
                      </a:r>
                      <a:r>
                        <a:rPr lang="en-US" sz="40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7:60</a:t>
                      </a:r>
                    </a:p>
                  </a:txBody>
                  <a:tcPr>
                    <a:solidFill>
                      <a:schemeClr val="accent6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142807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704271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F8A6F5DB-1472-4E07-96E4-6AD9AD92630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45252989"/>
              </p:ext>
            </p:extLst>
          </p:nvPr>
        </p:nvGraphicFramePr>
        <p:xfrm>
          <a:off x="0" y="478466"/>
          <a:ext cx="12191999" cy="54757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8724">
                  <a:extLst>
                    <a:ext uri="{9D8B030D-6E8A-4147-A177-3AD203B41FA5}">
                      <a16:colId xmlns:a16="http://schemas.microsoft.com/office/drawing/2014/main" val="3831315566"/>
                    </a:ext>
                  </a:extLst>
                </a:gridCol>
                <a:gridCol w="2605431">
                  <a:extLst>
                    <a:ext uri="{9D8B030D-6E8A-4147-A177-3AD203B41FA5}">
                      <a16:colId xmlns:a16="http://schemas.microsoft.com/office/drawing/2014/main" val="3040875170"/>
                    </a:ext>
                  </a:extLst>
                </a:gridCol>
                <a:gridCol w="3957480">
                  <a:extLst>
                    <a:ext uri="{9D8B030D-6E8A-4147-A177-3AD203B41FA5}">
                      <a16:colId xmlns:a16="http://schemas.microsoft.com/office/drawing/2014/main" val="2413692670"/>
                    </a:ext>
                  </a:extLst>
                </a:gridCol>
                <a:gridCol w="2910364">
                  <a:extLst>
                    <a:ext uri="{9D8B030D-6E8A-4147-A177-3AD203B41FA5}">
                      <a16:colId xmlns:a16="http://schemas.microsoft.com/office/drawing/2014/main" val="3738216785"/>
                    </a:ext>
                  </a:extLst>
                </a:gridCol>
              </a:tblGrid>
              <a:tr h="1123200">
                <a:tc rowSpan="5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4800" b="1" kern="1200" dirty="0">
                        <a:solidFill>
                          <a:srgbClr val="FFC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4800" b="1" kern="1200" dirty="0">
                        <a:solidFill>
                          <a:srgbClr val="FFC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4800" b="1" kern="1200" dirty="0">
                          <a:solidFill>
                            <a:srgbClr val="FFC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在犹太与撒玛利亚之见证</a:t>
                      </a:r>
                      <a:endParaRPr lang="en-US" sz="4800" b="1" dirty="0">
                        <a:solidFill>
                          <a:srgbClr val="FFC0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r>
                        <a:rPr lang="en-US" altLang="zh-CN" sz="2000" b="1" kern="1200" dirty="0">
                          <a:solidFill>
                            <a:srgbClr val="00206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.</a:t>
                      </a:r>
                    </a:p>
                    <a:p>
                      <a:r>
                        <a:rPr lang="zh-CN" altLang="en-US" sz="4400" b="1" kern="12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教会转向</a:t>
                      </a:r>
                      <a:endParaRPr lang="en-US" altLang="zh-CN" sz="4400" b="1" kern="1200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  <a:p>
                      <a:r>
                        <a:rPr lang="zh-CN" altLang="en-US" sz="4400" b="1" kern="12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外邦人</a:t>
                      </a:r>
                      <a:endParaRPr lang="en-US" sz="4400" b="1" dirty="0">
                        <a:solidFill>
                          <a:srgbClr val="FFFF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4000" b="1" kern="12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外邦地区归主</a:t>
                      </a:r>
                      <a:endParaRPr lang="en-US" sz="4000" b="1" dirty="0">
                        <a:solidFill>
                          <a:srgbClr val="FFFF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8:1</a:t>
                      </a:r>
                      <a:r>
                        <a:rPr lang="en-US" sz="4000" b="0" kern="1200" dirty="0">
                          <a:solidFill>
                            <a:srgbClr val="FFFF00"/>
                          </a:solidFill>
                          <a:latin typeface="+mn-lt"/>
                          <a:ea typeface="SimSun" panose="02010600030101010101" pitchFamily="2" charset="-122"/>
                          <a:cs typeface="+mn-cs"/>
                        </a:rPr>
                        <a:t>~</a:t>
                      </a:r>
                      <a:r>
                        <a:rPr lang="en-US" sz="40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40</a:t>
                      </a:r>
                    </a:p>
                  </a:txBody>
                  <a:tcPr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8078749"/>
                  </a:ext>
                </a:extLst>
              </a:tr>
              <a:tr h="105308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sz="4000" b="1">
                        <a:solidFill>
                          <a:srgbClr val="FFFF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4000" b="1" kern="12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外邦使者之预备</a:t>
                      </a:r>
                      <a:endParaRPr lang="en-US" sz="4000" b="1" dirty="0">
                        <a:solidFill>
                          <a:srgbClr val="FFFF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9:1</a:t>
                      </a:r>
                      <a:r>
                        <a:rPr lang="en-US" sz="4000" b="0" kern="1200" dirty="0">
                          <a:solidFill>
                            <a:srgbClr val="FFFF00"/>
                          </a:solidFill>
                          <a:latin typeface="+mn-lt"/>
                          <a:ea typeface="SimSun" panose="02010600030101010101" pitchFamily="2" charset="-122"/>
                          <a:cs typeface="+mn-cs"/>
                        </a:rPr>
                        <a:t>~</a:t>
                      </a:r>
                      <a:r>
                        <a:rPr lang="en-US" sz="40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30</a:t>
                      </a:r>
                    </a:p>
                  </a:txBody>
                  <a:tcPr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38572693"/>
                  </a:ext>
                </a:extLst>
              </a:tr>
              <a:tr h="119332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endParaRPr lang="en-US" altLang="zh-CN" sz="4000" b="1" kern="1200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  <a:p>
                      <a:r>
                        <a:rPr lang="zh-CN" altLang="en-US" sz="4400" b="1" kern="12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教会欢纳</a:t>
                      </a:r>
                      <a:endParaRPr lang="en-US" altLang="zh-CN" sz="4400" b="1" kern="1200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  <a:p>
                      <a:r>
                        <a:rPr lang="zh-CN" altLang="en-US" sz="4400" b="1" kern="12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外邦人</a:t>
                      </a:r>
                      <a:endParaRPr lang="en-US" sz="4400" b="1" dirty="0">
                        <a:solidFill>
                          <a:srgbClr val="FFFF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4000" b="1" kern="12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彼得的行传</a:t>
                      </a:r>
                      <a:endParaRPr lang="en-US" sz="4000" b="1" dirty="0">
                        <a:solidFill>
                          <a:srgbClr val="FFFF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9:31</a:t>
                      </a:r>
                      <a:r>
                        <a:rPr lang="en-US" sz="4000" b="0" kern="1200" dirty="0">
                          <a:solidFill>
                            <a:srgbClr val="FFFF00"/>
                          </a:solidFill>
                          <a:latin typeface="+mn-lt"/>
                          <a:ea typeface="SimSun" panose="02010600030101010101" pitchFamily="2" charset="-122"/>
                          <a:cs typeface="+mn-cs"/>
                        </a:rPr>
                        <a:t>~</a:t>
                      </a:r>
                      <a:r>
                        <a:rPr lang="en-US" sz="40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11:18</a:t>
                      </a:r>
                    </a:p>
                  </a:txBody>
                  <a:tcPr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88376279"/>
                  </a:ext>
                </a:extLst>
              </a:tr>
              <a:tr h="105308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sz="4000" b="1" dirty="0">
                        <a:solidFill>
                          <a:srgbClr val="FFFF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4000" b="1" kern="12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其他门徒的行传</a:t>
                      </a:r>
                      <a:endParaRPr lang="en-US" sz="4000" b="1" dirty="0">
                        <a:solidFill>
                          <a:srgbClr val="FFFF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11:19</a:t>
                      </a:r>
                      <a:r>
                        <a:rPr lang="en-US" sz="4000" b="0" kern="1200" dirty="0">
                          <a:solidFill>
                            <a:srgbClr val="FFFF00"/>
                          </a:solidFill>
                          <a:latin typeface="+mn-lt"/>
                          <a:ea typeface="SimSun" panose="02010600030101010101" pitchFamily="2" charset="-122"/>
                          <a:cs typeface="+mn-cs"/>
                        </a:rPr>
                        <a:t>~</a:t>
                      </a:r>
                      <a:r>
                        <a:rPr lang="en-US" sz="40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30</a:t>
                      </a:r>
                    </a:p>
                  </a:txBody>
                  <a:tcPr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5275678"/>
                  </a:ext>
                </a:extLst>
              </a:tr>
              <a:tr h="105308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sz="4000" b="1">
                        <a:solidFill>
                          <a:srgbClr val="FFFF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4000" b="1" kern="12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彼得行传</a:t>
                      </a:r>
                      <a:endParaRPr lang="en-US" sz="4000" b="1" dirty="0">
                        <a:solidFill>
                          <a:srgbClr val="FFFF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12:1</a:t>
                      </a:r>
                      <a:r>
                        <a:rPr lang="en-US" sz="4000" b="0" kern="1200" dirty="0">
                          <a:solidFill>
                            <a:srgbClr val="FFFF00"/>
                          </a:solidFill>
                          <a:latin typeface="+mn-lt"/>
                          <a:ea typeface="SimSun" panose="02010600030101010101" pitchFamily="2" charset="-122"/>
                          <a:cs typeface="+mn-cs"/>
                        </a:rPr>
                        <a:t>~</a:t>
                      </a:r>
                      <a:r>
                        <a:rPr lang="en-US" sz="40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25</a:t>
                      </a:r>
                    </a:p>
                  </a:txBody>
                  <a:tcPr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542425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340693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A1FC8919-F300-4238-B2FA-5B6D484F657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86639527"/>
              </p:ext>
            </p:extLst>
          </p:nvPr>
        </p:nvGraphicFramePr>
        <p:xfrm>
          <a:off x="-3544" y="0"/>
          <a:ext cx="12192000" cy="666661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8949">
                  <a:extLst>
                    <a:ext uri="{9D8B030D-6E8A-4147-A177-3AD203B41FA5}">
                      <a16:colId xmlns:a16="http://schemas.microsoft.com/office/drawing/2014/main" val="1673726247"/>
                    </a:ext>
                  </a:extLst>
                </a:gridCol>
                <a:gridCol w="3359888">
                  <a:extLst>
                    <a:ext uri="{9D8B030D-6E8A-4147-A177-3AD203B41FA5}">
                      <a16:colId xmlns:a16="http://schemas.microsoft.com/office/drawing/2014/main" val="4282263503"/>
                    </a:ext>
                  </a:extLst>
                </a:gridCol>
                <a:gridCol w="4433777">
                  <a:extLst>
                    <a:ext uri="{9D8B030D-6E8A-4147-A177-3AD203B41FA5}">
                      <a16:colId xmlns:a16="http://schemas.microsoft.com/office/drawing/2014/main" val="564284701"/>
                    </a:ext>
                  </a:extLst>
                </a:gridCol>
                <a:gridCol w="3239386">
                  <a:extLst>
                    <a:ext uri="{9D8B030D-6E8A-4147-A177-3AD203B41FA5}">
                      <a16:colId xmlns:a16="http://schemas.microsoft.com/office/drawing/2014/main" val="1830240639"/>
                    </a:ext>
                  </a:extLst>
                </a:gridCol>
              </a:tblGrid>
              <a:tr h="952373">
                <a:tc rowSpan="7">
                  <a:txBody>
                    <a:bodyPr/>
                    <a:lstStyle/>
                    <a:p>
                      <a:r>
                        <a:rPr lang="en-US" altLang="zh-CN" sz="2800" b="1" kern="120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.</a:t>
                      </a:r>
                    </a:p>
                    <a:p>
                      <a:r>
                        <a:rPr lang="zh-CN" altLang="en-US" sz="6000" b="1" kern="1200" dirty="0">
                          <a:solidFill>
                            <a:srgbClr val="FFC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在地极的见证</a:t>
                      </a:r>
                      <a:endParaRPr lang="en-US" sz="6000" b="1" dirty="0">
                        <a:solidFill>
                          <a:srgbClr val="FFC0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 rowSpan="4">
                  <a:txBody>
                    <a:bodyPr/>
                    <a:lstStyle/>
                    <a:p>
                      <a:endParaRPr lang="en-US" altLang="zh-CN" sz="4000" b="1" kern="1200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  <a:p>
                      <a:endParaRPr lang="en-US" altLang="zh-CN" sz="4000" b="1" kern="1200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  <a:p>
                      <a:r>
                        <a:rPr lang="zh-CN" altLang="en-US" sz="4800" b="1" kern="12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教会之布道</a:t>
                      </a:r>
                      <a:endParaRPr lang="en-US" sz="4800" b="1" dirty="0">
                        <a:solidFill>
                          <a:srgbClr val="FFFF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r>
                        <a:rPr lang="zh-CN" altLang="en-US" sz="4800" b="1" kern="12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保罗为教士</a:t>
                      </a:r>
                      <a:endParaRPr lang="en-US" sz="4800" b="1" dirty="0">
                        <a:solidFill>
                          <a:srgbClr val="FFFF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4400" b="1" kern="12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第一次旅行布道</a:t>
                      </a:r>
                      <a:endParaRPr lang="en-US" sz="4400" b="1" dirty="0">
                        <a:solidFill>
                          <a:srgbClr val="FFFF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13</a:t>
                      </a:r>
                      <a:r>
                        <a:rPr lang="en-US" sz="4000" b="0" kern="1200" dirty="0">
                          <a:solidFill>
                            <a:srgbClr val="FFFF00"/>
                          </a:solidFill>
                          <a:latin typeface="+mn-lt"/>
                          <a:ea typeface="SimSun" panose="02010600030101010101" pitchFamily="2" charset="-122"/>
                          <a:cs typeface="+mn-cs"/>
                        </a:rPr>
                        <a:t>~</a:t>
                      </a:r>
                      <a:r>
                        <a:rPr lang="en-US" sz="40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14</a:t>
                      </a:r>
                    </a:p>
                  </a:txBody>
                  <a:tcPr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26119922"/>
                  </a:ext>
                </a:extLst>
              </a:tr>
              <a:tr h="95237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sz="36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zh-CN" sz="44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Microsoft YaHei" panose="020B0503020204020204" pitchFamily="34" charset="-122"/>
                        </a:rPr>
                        <a:t>第一次教会大会</a:t>
                      </a:r>
                      <a:endParaRPr lang="en-US" sz="44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15:1</a:t>
                      </a:r>
                      <a:r>
                        <a:rPr lang="en-US" sz="4000" b="0" kern="1200" dirty="0">
                          <a:solidFill>
                            <a:srgbClr val="FFFF00"/>
                          </a:solidFill>
                          <a:latin typeface="+mn-lt"/>
                          <a:ea typeface="SimSun" panose="02010600030101010101" pitchFamily="2" charset="-122"/>
                          <a:cs typeface="+mn-cs"/>
                        </a:rPr>
                        <a:t>~</a:t>
                      </a:r>
                      <a:r>
                        <a:rPr lang="en-US" sz="40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35</a:t>
                      </a:r>
                    </a:p>
                  </a:txBody>
                  <a:tcPr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9477335"/>
                  </a:ext>
                </a:extLst>
              </a:tr>
              <a:tr h="95237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sz="3600" b="1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zh-CN" sz="44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Microsoft YaHei" panose="020B0503020204020204" pitchFamily="34" charset="-122"/>
                        </a:rPr>
                        <a:t>第二次旅行布道</a:t>
                      </a:r>
                      <a:endParaRPr lang="en-US" sz="44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15:36</a:t>
                      </a:r>
                      <a:r>
                        <a:rPr lang="en-US" sz="4000" b="0" kern="1200" dirty="0">
                          <a:solidFill>
                            <a:srgbClr val="FFFF00"/>
                          </a:solidFill>
                          <a:latin typeface="+mn-lt"/>
                          <a:ea typeface="SimSun" panose="02010600030101010101" pitchFamily="2" charset="-122"/>
                          <a:cs typeface="+mn-cs"/>
                        </a:rPr>
                        <a:t>~</a:t>
                      </a:r>
                      <a:r>
                        <a:rPr lang="en-US" sz="40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18:22</a:t>
                      </a:r>
                    </a:p>
                  </a:txBody>
                  <a:tcPr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7651689"/>
                  </a:ext>
                </a:extLst>
              </a:tr>
              <a:tr h="95237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sz="3600" b="1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zh-CN" sz="44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Microsoft YaHei" panose="020B0503020204020204" pitchFamily="34" charset="-122"/>
                        </a:rPr>
                        <a:t>第三次旅行布道</a:t>
                      </a:r>
                      <a:endParaRPr lang="en-US" sz="44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18:23</a:t>
                      </a:r>
                      <a:r>
                        <a:rPr lang="en-US" sz="4000" b="0" kern="1200" dirty="0">
                          <a:solidFill>
                            <a:srgbClr val="FFFF00"/>
                          </a:solidFill>
                          <a:latin typeface="+mn-lt"/>
                          <a:ea typeface="SimSun" panose="02010600030101010101" pitchFamily="2" charset="-122"/>
                          <a:cs typeface="+mn-cs"/>
                        </a:rPr>
                        <a:t>~</a:t>
                      </a:r>
                      <a:r>
                        <a:rPr lang="en-US" sz="40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21:17</a:t>
                      </a:r>
                    </a:p>
                  </a:txBody>
                  <a:tcPr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0845820"/>
                  </a:ext>
                </a:extLst>
              </a:tr>
              <a:tr h="95237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endParaRPr lang="en-US" altLang="zh-CN" sz="4000" b="1" kern="1200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  <a:p>
                      <a:r>
                        <a:rPr lang="zh-CN" altLang="en-US" sz="4800" b="1" kern="12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教会之西迁</a:t>
                      </a:r>
                      <a:endParaRPr lang="en-US" sz="4800" b="1" dirty="0">
                        <a:solidFill>
                          <a:srgbClr val="FFFF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r>
                        <a:rPr lang="zh-CN" altLang="en-US" sz="4800" b="1" kern="12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保罗为囚犯</a:t>
                      </a:r>
                      <a:endParaRPr lang="en-US" sz="4800" b="1" dirty="0">
                        <a:solidFill>
                          <a:srgbClr val="FFFF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4400" b="1" kern="12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保罗被捉拿</a:t>
                      </a:r>
                      <a:endParaRPr lang="en-US" sz="4400" b="1" dirty="0">
                        <a:solidFill>
                          <a:srgbClr val="FFFF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21:18</a:t>
                      </a:r>
                      <a:r>
                        <a:rPr lang="en-US" sz="4000" b="0" kern="1200" dirty="0">
                          <a:solidFill>
                            <a:srgbClr val="FFFF00"/>
                          </a:solidFill>
                          <a:latin typeface="+mn-lt"/>
                          <a:ea typeface="SimSun" panose="02010600030101010101" pitchFamily="2" charset="-122"/>
                          <a:cs typeface="+mn-cs"/>
                        </a:rPr>
                        <a:t>~</a:t>
                      </a:r>
                      <a:r>
                        <a:rPr lang="en-US" sz="40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24:27</a:t>
                      </a:r>
                    </a:p>
                  </a:txBody>
                  <a:tcPr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43102163"/>
                  </a:ext>
                </a:extLst>
              </a:tr>
              <a:tr h="952373">
                <a:tc vMerge="1">
                  <a:txBody>
                    <a:bodyPr/>
                    <a:lstStyle/>
                    <a:p>
                      <a:endParaRPr lang="en-US" sz="3600" b="1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sz="36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4400" b="1" kern="12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保罗提上诉</a:t>
                      </a:r>
                      <a:endParaRPr lang="en-US" sz="4400" b="1" dirty="0">
                        <a:solidFill>
                          <a:srgbClr val="FFFF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25:1</a:t>
                      </a:r>
                      <a:r>
                        <a:rPr lang="en-US" sz="4000" b="0" kern="1200" dirty="0">
                          <a:solidFill>
                            <a:srgbClr val="FFFF00"/>
                          </a:solidFill>
                          <a:latin typeface="+mn-lt"/>
                          <a:ea typeface="SimSun" panose="02010600030101010101" pitchFamily="2" charset="-122"/>
                          <a:cs typeface="+mn-cs"/>
                        </a:rPr>
                        <a:t>~</a:t>
                      </a:r>
                      <a:r>
                        <a:rPr lang="en-US" sz="40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26:32</a:t>
                      </a:r>
                    </a:p>
                  </a:txBody>
                  <a:tcPr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1397905"/>
                  </a:ext>
                </a:extLst>
              </a:tr>
              <a:tr h="952373">
                <a:tc vMerge="1">
                  <a:txBody>
                    <a:bodyPr/>
                    <a:lstStyle/>
                    <a:p>
                      <a:endParaRPr lang="en-US" sz="3600" b="1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sz="3600" b="1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4400" b="1" kern="12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保罗赴罗马</a:t>
                      </a:r>
                      <a:endParaRPr lang="en-US" sz="4400" b="1" dirty="0">
                        <a:solidFill>
                          <a:srgbClr val="FFFF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27</a:t>
                      </a:r>
                      <a:r>
                        <a:rPr lang="en-US" sz="4000" b="0" kern="1200" dirty="0">
                          <a:solidFill>
                            <a:srgbClr val="FFFF00"/>
                          </a:solidFill>
                          <a:latin typeface="+mn-lt"/>
                          <a:ea typeface="SimSun" panose="02010600030101010101" pitchFamily="2" charset="-122"/>
                          <a:cs typeface="+mn-cs"/>
                        </a:rPr>
                        <a:t>~</a:t>
                      </a:r>
                      <a:r>
                        <a:rPr lang="en-US" sz="40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28</a:t>
                      </a:r>
                    </a:p>
                  </a:txBody>
                  <a:tcPr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52868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914643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5B7DD8-2B46-410B-B528-5E37D22F76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55"/>
            <a:ext cx="10515600" cy="1050257"/>
          </a:xfrm>
        </p:spPr>
        <p:txBody>
          <a:bodyPr>
            <a:normAutofit/>
          </a:bodyPr>
          <a:lstStyle/>
          <a:p>
            <a:pPr algn="ctr"/>
            <a:r>
              <a:rPr lang="zh-TW" altLang="en-US" sz="6600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主耶穌十二</a:t>
            </a:r>
            <a:r>
              <a:rPr lang="zh-CN" altLang="en-US" sz="6600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使</a:t>
            </a:r>
            <a:r>
              <a:rPr lang="zh-TW" altLang="en-US" sz="6600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徒的結局</a:t>
            </a:r>
            <a:endParaRPr lang="en-US" sz="6600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9DAE37-EF02-4EAB-9B32-1D0BA31A95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44556" y="1191802"/>
            <a:ext cx="10147443" cy="5647943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zh-TW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彼得在羅馬被倒釘十字架殉道。</a:t>
            </a:r>
            <a:endParaRPr lang="en-US" altLang="zh-TW" sz="32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zh-TW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安得烈被釘「</a:t>
            </a:r>
            <a:r>
              <a:rPr 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X</a:t>
            </a:r>
            <a:r>
              <a:rPr lang="zh-TW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」形十字架殉道。</a:t>
            </a:r>
            <a:endParaRPr lang="en-US" altLang="zh-TW" sz="32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zh-TW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雅各被希律王用刀殺死殉道。</a:t>
            </a:r>
            <a:endParaRPr lang="en-US" altLang="zh-TW" sz="32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zh-TW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約翰在以弗所終老。</a:t>
            </a:r>
            <a:endParaRPr lang="en-US" altLang="zh-TW" sz="32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zh-TW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巴多羅買被斬首殉道。</a:t>
            </a:r>
            <a:endParaRPr lang="en-US" altLang="zh-TW" sz="32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zh-TW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多馬被矛刺死殉道。</a:t>
            </a:r>
            <a:endParaRPr lang="en-US" altLang="zh-TW" sz="32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zh-TW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馬太結局不詳。</a:t>
            </a:r>
            <a:endParaRPr lang="en-US" altLang="zh-TW" sz="32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zh-TW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亞勒腓的兒子雅各，結局不詳。</a:t>
            </a:r>
            <a:endParaRPr lang="en-US" altLang="zh-TW" sz="32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zh-TW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稱為猶大的達太去波斯傳道，並在那裡殉道。</a:t>
            </a:r>
            <a:endParaRPr lang="en-US" altLang="zh-TW" sz="32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zh-TW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奮銳黨的西門去了波斯傳道，並在那裡殉道。</a:t>
            </a:r>
            <a:endParaRPr lang="en-US" altLang="zh-TW" sz="32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zh-TW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加略人猶大在出賣主後吊死自己。</a:t>
            </a:r>
            <a:endParaRPr lang="en-US" sz="32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4" name="Line 4">
            <a:extLst>
              <a:ext uri="{FF2B5EF4-FFF2-40B4-BE49-F238E27FC236}">
                <a16:creationId xmlns:a16="http://schemas.microsoft.com/office/drawing/2014/main" id="{621147F6-7BA6-46C0-A876-C6261CD3BD54}"/>
              </a:ext>
            </a:extLst>
          </p:cNvPr>
          <p:cNvSpPr>
            <a:spLocks noChangeShapeType="1"/>
          </p:cNvSpPr>
          <p:nvPr/>
        </p:nvSpPr>
        <p:spPr bwMode="auto">
          <a:xfrm>
            <a:off x="-1" y="1058121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77836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7460" y="0"/>
            <a:ext cx="10515600" cy="1260629"/>
          </a:xfrm>
        </p:spPr>
        <p:txBody>
          <a:bodyPr>
            <a:normAutofit/>
          </a:bodyPr>
          <a:lstStyle/>
          <a:p>
            <a:pPr algn="ctr"/>
            <a:r>
              <a:rPr lang="ja-JP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彼得生平</a:t>
            </a:r>
            <a:endParaRPr lang="en-US" sz="66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60629"/>
            <a:ext cx="12192000" cy="5388746"/>
          </a:xfrm>
        </p:spPr>
        <p:txBody>
          <a:bodyPr>
            <a:noAutofit/>
          </a:bodyPr>
          <a:lstStyle/>
          <a:p>
            <a:r>
              <a:rPr lang="zh-TW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彼得的原名是西門巴約拿</a:t>
            </a:r>
            <a:r>
              <a:rPr lang="en-US" altLang="zh-TW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TW" alt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太</a:t>
            </a:r>
            <a:r>
              <a:rPr lang="en-US" altLang="zh-TW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16:17)</a:t>
            </a:r>
            <a:r>
              <a:rPr lang="zh-TW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意思是約拿的兒子西門。</a:t>
            </a:r>
            <a:r>
              <a:rPr lang="en-US" altLang="zh-TW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TW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約稱彼得為約翰的兒子西門</a:t>
            </a:r>
            <a:r>
              <a:rPr lang="en-US" altLang="zh-TW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  <a:r>
              <a:rPr lang="zh-TW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主耶穌給他起名叫彼得，就是石頭的意思</a:t>
            </a:r>
            <a:r>
              <a:rPr lang="en-US" altLang="zh-TW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;</a:t>
            </a:r>
            <a:r>
              <a:rPr lang="zh-TW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「彼得」是希臘語</a:t>
            </a:r>
            <a:r>
              <a:rPr lang="en-US" altLang="zh-TW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,</a:t>
            </a:r>
            <a:r>
              <a:rPr lang="zh-TW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與當時的亞蘭語「磯法」同義。</a:t>
            </a:r>
            <a:endParaRPr lang="en-US" altLang="zh-TW" sz="32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zh-TW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在加利利海邊的伯賽大長大</a:t>
            </a:r>
            <a:r>
              <a:rPr lang="en-US" altLang="zh-TW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,</a:t>
            </a:r>
            <a:r>
              <a:rPr lang="zh-TW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和弟弟安得烈都是漁</a:t>
            </a:r>
            <a:r>
              <a:rPr lang="ja-JP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夫</a:t>
            </a:r>
            <a:r>
              <a:rPr lang="zh-TW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  <a:r>
              <a:rPr lang="ja-JP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后</a:t>
            </a:r>
            <a:r>
              <a:rPr lang="zh-TW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居迦百農。</a:t>
            </a:r>
            <a:endParaRPr lang="en-US" altLang="zh-TW" sz="32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zh-TW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彼得為人心直口快</a:t>
            </a:r>
            <a:r>
              <a:rPr lang="en-US" altLang="zh-TW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,</a:t>
            </a:r>
            <a:r>
              <a:rPr lang="zh-TW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熱情易衝動</a:t>
            </a:r>
            <a:r>
              <a:rPr lang="en-US" altLang="zh-TW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,</a:t>
            </a:r>
            <a:r>
              <a:rPr lang="zh-TW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主在客西馬尼園禱告時</a:t>
            </a:r>
            <a:r>
              <a:rPr lang="en-US" altLang="zh-TW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,</a:t>
            </a:r>
            <a:r>
              <a:rPr lang="zh-TW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他跟眾門徒一起沉睡</a:t>
            </a:r>
            <a:r>
              <a:rPr lang="en-US" altLang="zh-TW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;</a:t>
            </a:r>
            <a:r>
              <a:rPr lang="zh-TW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等到兵丁來了</a:t>
            </a:r>
            <a:r>
              <a:rPr lang="en-US" altLang="zh-TW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,</a:t>
            </a:r>
            <a:r>
              <a:rPr lang="zh-TW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他又魯莽地拿起刀來</a:t>
            </a:r>
            <a:r>
              <a:rPr lang="en-US" altLang="zh-TW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,</a:t>
            </a:r>
            <a:r>
              <a:rPr lang="zh-TW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將大祭司的僕人的右耳削掉。待主復活了</a:t>
            </a:r>
            <a:r>
              <a:rPr lang="en-US" altLang="zh-TW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,</a:t>
            </a:r>
            <a:r>
              <a:rPr lang="zh-TW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他還帶頭回去打魚。</a:t>
            </a:r>
            <a:endParaRPr lang="en-US" altLang="zh-TW" sz="32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zh-TW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五旬節聖靈降臨後</a:t>
            </a:r>
            <a:r>
              <a:rPr lang="en-US" altLang="zh-TW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,</a:t>
            </a:r>
            <a:r>
              <a:rPr lang="zh-TW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彼得就如脫胎換骨</a:t>
            </a:r>
            <a:r>
              <a:rPr lang="en-US" altLang="zh-TW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,</a:t>
            </a:r>
            <a:r>
              <a:rPr lang="zh-TW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他向群眾講道使三千人信主。是初期教會的領袖</a:t>
            </a:r>
            <a:r>
              <a:rPr lang="en-US" altLang="zh-TW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,</a:t>
            </a:r>
            <a:r>
              <a:rPr lang="zh-TW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使徒中行第一個神蹟</a:t>
            </a:r>
            <a:r>
              <a:rPr lang="en-US" altLang="zh-TW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,</a:t>
            </a:r>
            <a:r>
              <a:rPr lang="zh-TW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他奉主的名叫死人復活</a:t>
            </a:r>
            <a:r>
              <a:rPr lang="en-US" altLang="zh-TW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,</a:t>
            </a:r>
            <a:r>
              <a:rPr lang="zh-TW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跛子行走</a:t>
            </a:r>
            <a:r>
              <a:rPr lang="en-US" altLang="zh-TW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,</a:t>
            </a:r>
            <a:r>
              <a:rPr lang="zh-TW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甚至他的手帕</a:t>
            </a:r>
            <a:r>
              <a:rPr lang="en-US" altLang="zh-TW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,</a:t>
            </a:r>
            <a:r>
              <a:rPr lang="zh-TW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影子都可以醫病。他又放膽在公會前發言</a:t>
            </a:r>
            <a:r>
              <a:rPr lang="en-US" altLang="zh-TW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,</a:t>
            </a:r>
            <a:r>
              <a:rPr lang="zh-TW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為主作見證</a:t>
            </a:r>
            <a:r>
              <a:rPr lang="en-US" altLang="zh-TW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,</a:t>
            </a:r>
            <a:r>
              <a:rPr lang="zh-TW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勇敢地面對逼迫和苦難。倒釘十字架</a:t>
            </a:r>
            <a:r>
              <a:rPr lang="ja-JP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殉道</a:t>
            </a:r>
            <a:r>
              <a:rPr lang="zh-TW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 </a:t>
            </a:r>
            <a:endParaRPr lang="en-US" sz="32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4" name="Line 4">
            <a:extLst>
              <a:ext uri="{FF2B5EF4-FFF2-40B4-BE49-F238E27FC236}">
                <a16:creationId xmlns:a16="http://schemas.microsoft.com/office/drawing/2014/main" id="{CB04CC74-2183-42E6-A5CD-89C5338B1D48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180698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31443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3591EB-8563-44EE-A078-8EE3D19402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284000"/>
          </a:xfrm>
        </p:spPr>
        <p:txBody>
          <a:bodyPr>
            <a:normAutofit/>
          </a:bodyPr>
          <a:lstStyle/>
          <a:p>
            <a:pPr algn="ctr"/>
            <a:r>
              <a:rPr lang="zh-CN" altLang="en-US" sz="72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保</a:t>
            </a:r>
            <a:r>
              <a:rPr lang="en-US" sz="72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罗</a:t>
            </a:r>
            <a:r>
              <a:rPr lang="zh-CN" altLang="en-US" sz="72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生</a:t>
            </a:r>
            <a:r>
              <a:rPr lang="ja-JP" altLang="en-US" sz="72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平</a:t>
            </a:r>
            <a:endParaRPr lang="en-US" sz="72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FDB7F4-1510-45F4-B757-D3620D92FD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74428" y="1325562"/>
            <a:ext cx="12266428" cy="5532437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ja-JP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腓</a:t>
            </a:r>
            <a:r>
              <a:rPr lang="en-US" altLang="ja-JP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3:5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我第八天受割礼、我是以色列族、便雅悯支派的人、是希伯来人所生的希伯来人．就律法说、我是</a:t>
            </a:r>
            <a:r>
              <a:rPr lang="zh-CN" altLang="en-US" sz="3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法利赛人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．</a:t>
            </a:r>
            <a:r>
              <a:rPr lang="en-US" altLang="zh-CN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3:6 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就热心说、我是逼迫教会的．就律法上的义说、我是无可指摘的。</a:t>
            </a:r>
            <a:endParaRPr lang="en-US" altLang="zh-CN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徒22:3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保罗说、我原是犹太人、生在基利家的大数、长在这城里、在</a:t>
            </a:r>
            <a:r>
              <a:rPr lang="zh-CN" altLang="en-US" sz="3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迦玛列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门下、按着我们祖宗严紧的律法受教、热心事奉　神、像你们众人今日一样。</a:t>
            </a:r>
            <a:endParaRPr lang="en-US" altLang="zh-CN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en-US" altLang="zh-CN" sz="1300" b="1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.</a:t>
            </a:r>
            <a:r>
              <a:rPr lang="zh-CN" altLang="en-US" sz="1300" b="1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</a:p>
          <a:p>
            <a:pPr marL="0" indent="0">
              <a:buNone/>
            </a:pPr>
            <a:r>
              <a:rPr lang="en-US" sz="36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1.</a:t>
            </a:r>
            <a:r>
              <a:rPr lang="zh-CN" altLang="en-US" sz="36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是以色列族</a:t>
            </a:r>
            <a:r>
              <a:rPr lang="en-US" altLang="zh-CN" sz="36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, </a:t>
            </a:r>
            <a:r>
              <a:rPr lang="zh-CN" altLang="en-US" sz="36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便雅悯支派的人</a:t>
            </a:r>
            <a:r>
              <a:rPr lang="en-US" altLang="zh-CN" sz="36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, </a:t>
            </a:r>
            <a:r>
              <a:rPr lang="zh-CN" altLang="en-US" sz="36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是希伯来人</a:t>
            </a:r>
            <a:r>
              <a:rPr lang="en-US" altLang="zh-CN" sz="36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, </a:t>
            </a:r>
            <a:r>
              <a:rPr lang="zh-CN" altLang="en-US" sz="36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是犹太人。</a:t>
            </a:r>
            <a:endParaRPr lang="en-US" altLang="zh-CN" sz="3600" b="1" dirty="0">
              <a:solidFill>
                <a:schemeClr val="accent5">
                  <a:lumMod val="20000"/>
                  <a:lumOff val="80000"/>
                </a:schemeClr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en-US" sz="36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2.</a:t>
            </a:r>
            <a:r>
              <a:rPr lang="zh-CN" altLang="en-US" sz="36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生在基利家的大数</a:t>
            </a:r>
            <a:r>
              <a:rPr lang="en-US" altLang="zh-CN" sz="36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36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生</a:t>
            </a:r>
            <a:r>
              <a:rPr lang="ja-JP" altLang="en-US" sz="36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为罗马人</a:t>
            </a:r>
            <a:r>
              <a:rPr lang="en-US" altLang="ja-JP" sz="36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), </a:t>
            </a:r>
            <a:r>
              <a:rPr lang="zh-CN" altLang="en-US" sz="36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长在这城里</a:t>
            </a:r>
            <a:r>
              <a:rPr lang="en-US" altLang="zh-CN" sz="36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36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耶路撒冷</a:t>
            </a:r>
            <a:r>
              <a:rPr lang="en-US" altLang="zh-CN" sz="36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  <a:r>
              <a:rPr lang="zh-CN" altLang="en-US" sz="36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  <a:endParaRPr lang="en-US" altLang="zh-CN" sz="3600" b="1" dirty="0">
              <a:solidFill>
                <a:schemeClr val="accent5">
                  <a:lumMod val="20000"/>
                  <a:lumOff val="80000"/>
                </a:schemeClr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en-US" sz="36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3.</a:t>
            </a:r>
            <a:r>
              <a:rPr lang="zh-CN" altLang="en-US" sz="3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在迦玛列门下受教</a:t>
            </a:r>
            <a:r>
              <a:rPr lang="en-US" altLang="zh-CN" sz="3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,</a:t>
            </a:r>
            <a:r>
              <a:rPr lang="zh-CN" altLang="en-US" sz="3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热心事奉　神</a:t>
            </a:r>
            <a:r>
              <a:rPr lang="en-US" altLang="zh-CN" sz="3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,</a:t>
            </a:r>
            <a:r>
              <a:rPr lang="zh-CN" altLang="en-US" sz="3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是法利赛人。</a:t>
            </a:r>
            <a:endParaRPr lang="en-US" altLang="zh-CN" sz="36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4" name="Line 4">
            <a:extLst>
              <a:ext uri="{FF2B5EF4-FFF2-40B4-BE49-F238E27FC236}">
                <a16:creationId xmlns:a16="http://schemas.microsoft.com/office/drawing/2014/main" id="{CB04CC74-2183-42E6-A5CD-89C5338B1D48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180698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18548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69703851"/>
              </p:ext>
            </p:extLst>
          </p:nvPr>
        </p:nvGraphicFramePr>
        <p:xfrm>
          <a:off x="17755" y="0"/>
          <a:ext cx="12202308" cy="6827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532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889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0332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24473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75589"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36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彼得與保羅生平年表</a:t>
                      </a: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5589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800" b="1" dirty="0">
                          <a:solidFill>
                            <a:srgbClr val="FF00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時間</a:t>
                      </a:r>
                      <a:endParaRPr lang="en-US" sz="2800" b="1" dirty="0">
                        <a:solidFill>
                          <a:srgbClr val="FF00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800" b="1" dirty="0">
                          <a:solidFill>
                            <a:srgbClr val="FF00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彼得生平事蹟</a:t>
                      </a:r>
                      <a:endParaRPr lang="en-US" sz="2800" b="1" dirty="0">
                        <a:solidFill>
                          <a:srgbClr val="FF00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800" b="1" dirty="0">
                          <a:solidFill>
                            <a:srgbClr val="FF00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保羅生平事蹟	</a:t>
                      </a:r>
                      <a:endParaRPr lang="en-US" sz="2800" b="1" dirty="0">
                        <a:solidFill>
                          <a:srgbClr val="FF00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800" b="1" dirty="0">
                          <a:solidFill>
                            <a:srgbClr val="FF00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備註</a:t>
                      </a:r>
                      <a:endParaRPr lang="en-US" sz="2800" b="1" dirty="0">
                        <a:solidFill>
                          <a:srgbClr val="FF00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5589">
                <a:tc>
                  <a:txBody>
                    <a:bodyPr/>
                    <a:lstStyle/>
                    <a:p>
                      <a:r>
                        <a:rPr 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ja-JP" alt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生於加利利</a:t>
                      </a:r>
                      <a:r>
                        <a:rPr lang="zh-TW" altLang="en-US" sz="2800" b="1" dirty="0">
                          <a:solidFill>
                            <a:schemeClr val="bg1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的</a:t>
                      </a:r>
                      <a:r>
                        <a:rPr lang="ja-JP" alt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伯賽大</a:t>
                      </a:r>
                      <a:endParaRPr lang="en-US" sz="28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ja-JP" alt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約</a:t>
                      </a:r>
                      <a:r>
                        <a:rPr lang="en-US" altLang="ja-JP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1:44</a:t>
                      </a:r>
                      <a:endParaRPr lang="en-US" sz="28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5589">
                <a:tc>
                  <a:txBody>
                    <a:bodyPr/>
                    <a:lstStyle/>
                    <a:p>
                      <a:r>
                        <a:rPr 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5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8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生於基利家</a:t>
                      </a:r>
                      <a:r>
                        <a:rPr lang="zh-TW" altLang="en-US" sz="2800" b="1" dirty="0">
                          <a:solidFill>
                            <a:schemeClr val="bg1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的</a:t>
                      </a:r>
                      <a:r>
                        <a:rPr lang="zh-TW" alt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省大數</a:t>
                      </a:r>
                      <a:endParaRPr lang="en-US" altLang="zh-TW" sz="28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r>
                        <a:rPr lang="zh-TW" alt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具羅馬公民身份</a:t>
                      </a:r>
                      <a:endParaRPr lang="en-US" sz="28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15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徒</a:t>
                      </a:r>
                      <a:r>
                        <a:rPr lang="en-US" altLang="zh-TW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7:58</a:t>
                      </a:r>
                      <a:endParaRPr lang="en-US" sz="28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75589">
                <a:tc>
                  <a:txBody>
                    <a:bodyPr/>
                    <a:lstStyle/>
                    <a:p>
                      <a:r>
                        <a:rPr 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18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8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迦瑪列門下受教</a:t>
                      </a:r>
                      <a:r>
                        <a:rPr lang="en-US" altLang="zh-TW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,</a:t>
                      </a:r>
                      <a:r>
                        <a:rPr lang="zh-TW" alt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於耶路撒冷成為法利賽人</a:t>
                      </a:r>
                      <a:r>
                        <a:rPr lang="en-US" altLang="zh-TW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,</a:t>
                      </a:r>
                      <a:r>
                        <a:rPr lang="zh-TW" alt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成為拉比</a:t>
                      </a:r>
                      <a:endParaRPr lang="en-US" sz="28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徒</a:t>
                      </a:r>
                      <a:r>
                        <a:rPr lang="en-US" altLang="zh-TW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22:3,26:5;</a:t>
                      </a:r>
                      <a:r>
                        <a:rPr lang="zh-TW" alt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腓</a:t>
                      </a:r>
                      <a:r>
                        <a:rPr lang="en-US" altLang="zh-TW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3:5</a:t>
                      </a:r>
                      <a:endParaRPr lang="en-US" sz="28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75589">
                <a:tc>
                  <a:txBody>
                    <a:bodyPr/>
                    <a:lstStyle/>
                    <a:p>
                      <a:r>
                        <a:rPr lang="en-US" altLang="zh-TW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26</a:t>
                      </a:r>
                      <a:r>
                        <a:rPr lang="zh-TW" alt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秋</a:t>
                      </a:r>
                      <a:endParaRPr lang="en-US" sz="28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zh-TW" alt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初識耶穌</a:t>
                      </a:r>
                      <a:r>
                        <a:rPr lang="en-US" altLang="zh-TW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; </a:t>
                      </a:r>
                      <a:r>
                        <a:rPr lang="zh-TW" alt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看祂首行神蹟</a:t>
                      </a:r>
                      <a:endParaRPr lang="en-US" sz="28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約 </a:t>
                      </a:r>
                      <a:r>
                        <a:rPr lang="en-US" altLang="zh-TW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1:19-30;2:1-11</a:t>
                      </a:r>
                      <a:endParaRPr lang="en-US" sz="28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951178">
                <a:tc>
                  <a:txBody>
                    <a:bodyPr/>
                    <a:lstStyle/>
                    <a:p>
                      <a:r>
                        <a:rPr 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27-28</a:t>
                      </a:r>
                    </a:p>
                    <a:p>
                      <a:endParaRPr lang="en-US" sz="28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zh-TW" alt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首度隨主上耶路撒冷看主潔淨聖殿</a:t>
                      </a:r>
                      <a:r>
                        <a:rPr lang="en-US" altLang="zh-TW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;</a:t>
                      </a:r>
                      <a:r>
                        <a:rPr lang="zh-TW" alt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 撒瑪利亞婦人歸主</a:t>
                      </a:r>
                      <a:r>
                        <a:rPr lang="en-US" altLang="zh-TW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;</a:t>
                      </a:r>
                      <a:r>
                        <a:rPr lang="zh-TW" alt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蒙耶穌呼召</a:t>
                      </a:r>
                      <a:r>
                        <a:rPr lang="en-US" altLang="zh-TW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,</a:t>
                      </a:r>
                      <a:r>
                        <a:rPr lang="zh-TW" alt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成為門徒</a:t>
                      </a:r>
                      <a:r>
                        <a:rPr lang="en-US" altLang="zh-TW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,</a:t>
                      </a:r>
                      <a:r>
                        <a:rPr lang="zh-TW" alt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岳母蒙主醫治</a:t>
                      </a:r>
                      <a:r>
                        <a:rPr lang="en-US" altLang="zh-TW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;</a:t>
                      </a:r>
                      <a:r>
                        <a:rPr lang="zh-TW" alt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蒙主設立為使徒</a:t>
                      </a:r>
                      <a:r>
                        <a:rPr lang="en-US" altLang="zh-TW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;</a:t>
                      </a:r>
                      <a:r>
                        <a:rPr lang="zh-TW" alt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 平靜風和海</a:t>
                      </a:r>
                      <a:endParaRPr lang="en-US" sz="28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約 </a:t>
                      </a:r>
                      <a:r>
                        <a:rPr lang="en-US" altLang="zh-TW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2-4;</a:t>
                      </a:r>
                      <a:r>
                        <a:rPr lang="zh-TW" alt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太 </a:t>
                      </a:r>
                      <a:r>
                        <a:rPr lang="en-US" altLang="zh-TW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4:18-25,8:14-17; 23-27</a:t>
                      </a:r>
                      <a:endParaRPr lang="en-US" sz="28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75589">
                <a:tc>
                  <a:txBody>
                    <a:bodyPr/>
                    <a:lstStyle/>
                    <a:p>
                      <a:r>
                        <a:rPr 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29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zh-TW" alt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施洗約翰被殺</a:t>
                      </a:r>
                      <a:r>
                        <a:rPr lang="en-US" altLang="zh-TW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;</a:t>
                      </a:r>
                      <a:r>
                        <a:rPr lang="zh-TW" alt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耶穌行五餅二魚神蹟</a:t>
                      </a:r>
                      <a:r>
                        <a:rPr lang="en-US" altLang="zh-TW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;</a:t>
                      </a:r>
                      <a:r>
                        <a:rPr lang="zh-TW" alt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海面行走</a:t>
                      </a:r>
                      <a:r>
                        <a:rPr lang="en-US" altLang="zh-TW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;</a:t>
                      </a:r>
                      <a:r>
                        <a:rPr lang="zh-TW" alt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該撒利亞腓立比認耶穌是永生神的兒子</a:t>
                      </a:r>
                      <a:r>
                        <a:rPr lang="en-US" altLang="zh-TW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;</a:t>
                      </a:r>
                      <a:r>
                        <a:rPr lang="zh-TW" alt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耶穌登山變像</a:t>
                      </a:r>
                      <a:r>
                        <a:rPr lang="en-US" altLang="zh-TW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;</a:t>
                      </a:r>
                      <a:r>
                        <a:rPr lang="zh-TW" alt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納聖殿丁稅</a:t>
                      </a:r>
                      <a:r>
                        <a:rPr lang="en-US" altLang="zh-TW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;</a:t>
                      </a:r>
                      <a:r>
                        <a:rPr lang="zh-TW" alt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看祂叫拉撒路復活</a:t>
                      </a:r>
                      <a:endParaRPr lang="en-US" sz="28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太 </a:t>
                      </a:r>
                      <a:r>
                        <a:rPr lang="en-US" altLang="zh-TW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14:1-33;16:13-20; 17:1-13;24-27;</a:t>
                      </a:r>
                      <a:r>
                        <a:rPr lang="zh-TW" alt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約</a:t>
                      </a:r>
                      <a:r>
                        <a:rPr lang="en-US" altLang="zh-TW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11:38-44</a:t>
                      </a:r>
                      <a:endParaRPr lang="en-US" sz="28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122064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38270011"/>
              </p:ext>
            </p:extLst>
          </p:nvPr>
        </p:nvGraphicFramePr>
        <p:xfrm>
          <a:off x="0" y="2"/>
          <a:ext cx="12192000" cy="67071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587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949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902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31914"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36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彼得與保羅生平年表</a:t>
                      </a: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914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800" b="1" dirty="0">
                          <a:solidFill>
                            <a:srgbClr val="FF00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時間</a:t>
                      </a:r>
                      <a:endParaRPr lang="en-US" sz="2800" b="1" dirty="0">
                        <a:solidFill>
                          <a:srgbClr val="FF00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800" b="1" dirty="0">
                          <a:solidFill>
                            <a:srgbClr val="FF00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彼得生平事蹟</a:t>
                      </a:r>
                      <a:endParaRPr lang="en-US" sz="2800" b="1" dirty="0">
                        <a:solidFill>
                          <a:srgbClr val="FF00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800" b="1" dirty="0">
                          <a:solidFill>
                            <a:srgbClr val="FF00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保羅生平事蹟	</a:t>
                      </a:r>
                      <a:endParaRPr lang="en-US" sz="2800" b="1" dirty="0">
                        <a:solidFill>
                          <a:srgbClr val="FF00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800" b="1" dirty="0">
                          <a:solidFill>
                            <a:srgbClr val="FF00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備註</a:t>
                      </a:r>
                      <a:endParaRPr lang="en-US" sz="2800" b="1" dirty="0">
                        <a:solidFill>
                          <a:srgbClr val="FF00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914">
                <a:tc>
                  <a:txBody>
                    <a:bodyPr/>
                    <a:lstStyle/>
                    <a:p>
                      <a:r>
                        <a:rPr 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30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zh-TW" alt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耶穌被釘十字架</a:t>
                      </a:r>
                      <a:r>
                        <a:rPr lang="en-US" altLang="zh-TW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,</a:t>
                      </a:r>
                      <a:r>
                        <a:rPr lang="zh-TW" alt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見證主復活</a:t>
                      </a:r>
                      <a:endParaRPr lang="en-US" sz="28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2800" b="1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太</a:t>
                      </a:r>
                      <a:r>
                        <a:rPr lang="en-US" altLang="zh-TW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26-28;</a:t>
                      </a:r>
                      <a:r>
                        <a:rPr lang="zh-TW" alt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約</a:t>
                      </a:r>
                      <a:r>
                        <a:rPr lang="en-US" altLang="zh-TW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12-21</a:t>
                      </a:r>
                      <a:endParaRPr lang="en-US" sz="28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914">
                <a:tc>
                  <a:txBody>
                    <a:bodyPr/>
                    <a:lstStyle/>
                    <a:p>
                      <a:r>
                        <a:rPr 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30-35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五旬節聖靈降臨</a:t>
                      </a:r>
                      <a:r>
                        <a:rPr lang="en-US" altLang="zh-TW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;</a:t>
                      </a:r>
                      <a:r>
                        <a:rPr lang="zh-TW" alt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耶路撒冷教會成立</a:t>
                      </a:r>
                      <a:r>
                        <a:rPr lang="en-US" altLang="zh-TW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,</a:t>
                      </a:r>
                      <a:r>
                        <a:rPr lang="zh-TW" alt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經歷公會的逼迫</a:t>
                      </a:r>
                      <a:r>
                        <a:rPr lang="en-US" altLang="zh-TW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,</a:t>
                      </a:r>
                      <a:r>
                        <a:rPr lang="zh-TW" alt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教會紀律的處理</a:t>
                      </a:r>
                      <a:r>
                        <a:rPr lang="en-US" altLang="zh-TW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;</a:t>
                      </a:r>
                      <a:r>
                        <a:rPr lang="zh-TW" alt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設立七位執事管理飯食問題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徒</a:t>
                      </a:r>
                      <a:r>
                        <a:rPr lang="en-US" altLang="zh-TW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1-6</a:t>
                      </a:r>
                      <a:endParaRPr lang="en-US" sz="28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914">
                <a:tc>
                  <a:txBody>
                    <a:bodyPr/>
                    <a:lstStyle/>
                    <a:p>
                      <a:r>
                        <a:rPr 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35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司提反殉道</a:t>
                      </a:r>
                      <a:r>
                        <a:rPr lang="en-US" altLang="zh-TW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,</a:t>
                      </a:r>
                      <a:r>
                        <a:rPr lang="zh-TW" alt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教會分散</a:t>
                      </a:r>
                      <a:endParaRPr lang="en-US" sz="28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目睹司提反殉道；拿著大祭司所發文書迫害基督徒</a:t>
                      </a:r>
                      <a:endParaRPr lang="en-US" sz="28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徒</a:t>
                      </a:r>
                      <a:r>
                        <a:rPr lang="en-US" altLang="zh-TW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7-8:1</a:t>
                      </a:r>
                    </a:p>
                    <a:p>
                      <a:r>
                        <a:rPr lang="zh-TW" alt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腓</a:t>
                      </a:r>
                      <a:r>
                        <a:rPr lang="en-US" altLang="zh-TW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3:6;</a:t>
                      </a:r>
                      <a:r>
                        <a:rPr lang="zh-TW" alt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徒</a:t>
                      </a:r>
                      <a:r>
                        <a:rPr lang="en-US" altLang="zh-TW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22:4-5</a:t>
                      </a:r>
                      <a:endParaRPr lang="en-US" sz="28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1914">
                <a:tc>
                  <a:txBody>
                    <a:bodyPr/>
                    <a:lstStyle/>
                    <a:p>
                      <a:r>
                        <a:rPr 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35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zh-TW" alt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保羅於近大馬色遇見復活主</a:t>
                      </a:r>
                      <a:r>
                        <a:rPr lang="en-US" altLang="zh-TW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,</a:t>
                      </a:r>
                      <a:r>
                        <a:rPr lang="zh-TW" alt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悔改</a:t>
                      </a:r>
                      <a:r>
                        <a:rPr lang="en-US" altLang="zh-TW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,</a:t>
                      </a:r>
                      <a:r>
                        <a:rPr lang="zh-TW" alt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受洗</a:t>
                      </a:r>
                      <a:r>
                        <a:rPr lang="en-US" altLang="zh-TW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,</a:t>
                      </a:r>
                      <a:r>
                        <a:rPr lang="zh-TW" alt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領受異象</a:t>
                      </a:r>
                      <a:endParaRPr lang="en-US" sz="28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徒</a:t>
                      </a:r>
                      <a:r>
                        <a:rPr lang="en-US" altLang="zh-TW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9:1-19</a:t>
                      </a:r>
                      <a:endParaRPr lang="en-US" sz="28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31914">
                <a:tc>
                  <a:txBody>
                    <a:bodyPr/>
                    <a:lstStyle/>
                    <a:p>
                      <a:r>
                        <a:rPr 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35-38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腓利傳道與撒瑪利亞直到該撒利亞</a:t>
                      </a:r>
                      <a:r>
                        <a:rPr lang="en-US" altLang="zh-TW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; </a:t>
                      </a:r>
                      <a:r>
                        <a:rPr lang="zh-TW" alt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	</a:t>
                      </a:r>
                      <a:endParaRPr lang="en-US" sz="28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保羅在亞拉伯曠野三年</a:t>
                      </a:r>
                      <a:r>
                        <a:rPr lang="en-US" altLang="zh-TW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,</a:t>
                      </a:r>
                      <a:r>
                        <a:rPr lang="zh-TW" alt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得神啟示</a:t>
                      </a:r>
                      <a:endParaRPr lang="en-US" sz="28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徒</a:t>
                      </a:r>
                      <a:r>
                        <a:rPr lang="en-US" altLang="zh-TW" sz="2800" b="1" i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8:1-40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31914">
                <a:tc>
                  <a:txBody>
                    <a:bodyPr/>
                    <a:lstStyle/>
                    <a:p>
                      <a:r>
                        <a:rPr 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38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ja-JP" alt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信主後</a:t>
                      </a:r>
                      <a:r>
                        <a:rPr lang="ja-JP" altLang="en-US" sz="2800" b="1" kern="1200" dirty="0">
                          <a:solidFill>
                            <a:schemeClr val="dk1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首</a:t>
                      </a:r>
                      <a:r>
                        <a:rPr lang="ja-JP" alt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次上耶路撒冷</a:t>
                      </a:r>
                      <a:r>
                        <a:rPr lang="en-US" altLang="ja-JP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,</a:t>
                      </a:r>
                      <a:r>
                        <a:rPr lang="ja-JP" alt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巴拿巴引見眾使徒</a:t>
                      </a:r>
                      <a:r>
                        <a:rPr lang="en-US" altLang="ja-JP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,</a:t>
                      </a:r>
                      <a:r>
                        <a:rPr lang="ja-JP" alt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受</a:t>
                      </a:r>
                      <a:r>
                        <a:rPr lang="zh-TW" alt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命作外邦人的使徒，與希化猶人辯論幾乎被殺</a:t>
                      </a:r>
                      <a:r>
                        <a:rPr lang="en-US" altLang="zh-TW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,</a:t>
                      </a:r>
                      <a:r>
                        <a:rPr lang="zh-TW" alt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回大數</a:t>
                      </a:r>
                      <a:endParaRPr lang="en-US" sz="28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徒</a:t>
                      </a:r>
                      <a:r>
                        <a:rPr lang="en-US" altLang="zh-TW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9:</a:t>
                      </a:r>
                      <a:r>
                        <a:rPr lang="en-US" altLang="ja-JP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26-29; 22:17-21</a:t>
                      </a:r>
                      <a:endParaRPr lang="en-US" sz="28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450015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29580931"/>
              </p:ext>
            </p:extLst>
          </p:nvPr>
        </p:nvGraphicFramePr>
        <p:xfrm>
          <a:off x="0" y="2"/>
          <a:ext cx="12192000" cy="67589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39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9729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6546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9523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62986"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36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彼得與保羅生平年表</a:t>
                      </a: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62986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800" b="1" dirty="0">
                          <a:solidFill>
                            <a:srgbClr val="FF00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時間</a:t>
                      </a:r>
                      <a:endParaRPr lang="en-US" sz="2800" b="1" dirty="0">
                        <a:solidFill>
                          <a:srgbClr val="FF00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800" b="1" dirty="0">
                          <a:solidFill>
                            <a:srgbClr val="FF00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彼得生平事蹟</a:t>
                      </a:r>
                      <a:endParaRPr lang="en-US" sz="2800" b="1" dirty="0">
                        <a:solidFill>
                          <a:srgbClr val="FF00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800" b="1" dirty="0">
                          <a:solidFill>
                            <a:srgbClr val="FF00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保羅生平事蹟	</a:t>
                      </a:r>
                      <a:endParaRPr lang="en-US" sz="2800" b="1" dirty="0">
                        <a:solidFill>
                          <a:srgbClr val="FF00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800" b="1" dirty="0">
                          <a:solidFill>
                            <a:srgbClr val="FF00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備註</a:t>
                      </a:r>
                      <a:endParaRPr lang="en-US" sz="2800" b="1" dirty="0">
                        <a:solidFill>
                          <a:srgbClr val="FF00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18279">
                <a:tc>
                  <a:txBody>
                    <a:bodyPr/>
                    <a:lstStyle/>
                    <a:p>
                      <a:r>
                        <a:rPr 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38-43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彼得來到呂大、約帕一帶傳道</a:t>
                      </a:r>
                      <a:r>
                        <a:rPr lang="en-US" altLang="zh-TW" sz="2800" b="1" i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;</a:t>
                      </a:r>
                      <a:r>
                        <a:rPr lang="zh-TW" alt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哥尼流事件</a:t>
                      </a:r>
                      <a:endParaRPr lang="en-US" sz="28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在敘利亞</a:t>
                      </a:r>
                      <a:r>
                        <a:rPr lang="en-US" altLang="zh-TW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,</a:t>
                      </a:r>
                      <a:r>
                        <a:rPr lang="zh-TW" alt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基利家事奉</a:t>
                      </a:r>
                      <a:endParaRPr lang="en-US" sz="28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徒</a:t>
                      </a:r>
                      <a:r>
                        <a:rPr lang="en-US" altLang="zh-TW" sz="2800" b="1" i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9:32-11</a:t>
                      </a:r>
                      <a:endParaRPr lang="en-US" sz="2800" b="1" i="0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62986">
                <a:tc>
                  <a:txBody>
                    <a:bodyPr/>
                    <a:lstStyle/>
                    <a:p>
                      <a:r>
                        <a:rPr 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43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zh-TW" alt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接受巴拿巴的邀請到敘利亞的安提阿教會參與事奉</a:t>
                      </a:r>
                      <a:endParaRPr lang="en-US" sz="28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徒</a:t>
                      </a:r>
                      <a:r>
                        <a:rPr lang="en-US" altLang="zh-TW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11:19-26</a:t>
                      </a:r>
                      <a:endParaRPr lang="en-US" sz="28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332986">
                <a:tc>
                  <a:txBody>
                    <a:bodyPr/>
                    <a:lstStyle/>
                    <a:p>
                      <a:r>
                        <a:rPr 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44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彼得、雅各被囚</a:t>
                      </a:r>
                      <a:r>
                        <a:rPr lang="en-US" altLang="zh-TW" sz="2800" b="1" i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;</a:t>
                      </a:r>
                      <a:r>
                        <a:rPr lang="zh-TW" alt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彼得自監牢獲救</a:t>
                      </a:r>
                      <a:r>
                        <a:rPr lang="en-US" altLang="zh-TW" sz="2800" b="1" i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,</a:t>
                      </a:r>
                      <a:r>
                        <a:rPr lang="zh-TW" alt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雅各被殺</a:t>
                      </a:r>
                      <a:r>
                        <a:rPr lang="en-US" altLang="zh-TW" sz="2800" b="1" i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;</a:t>
                      </a:r>
                      <a:r>
                        <a:rPr lang="zh-TW" alt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希律被蟲咬死</a:t>
                      </a:r>
                      <a:endParaRPr lang="en-US" altLang="zh-TW" sz="2800" b="1" i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信主後第二次上耶路撒冷</a:t>
                      </a:r>
                      <a:r>
                        <a:rPr lang="en-US" altLang="zh-TW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,</a:t>
                      </a:r>
                      <a:r>
                        <a:rPr lang="zh-TW" alt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保羅與巴拿巴帶著捐項去</a:t>
                      </a:r>
                      <a:r>
                        <a:rPr lang="en-US" altLang="zh-TW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,</a:t>
                      </a:r>
                      <a:r>
                        <a:rPr lang="zh-TW" alt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因先知亞迦布預言飢荒</a:t>
                      </a:r>
                      <a:endParaRPr lang="en-US" sz="28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800" b="1" i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徒</a:t>
                      </a:r>
                      <a:r>
                        <a:rPr lang="en-US" altLang="zh-TW" sz="2800" b="1" i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12:1-24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徒</a:t>
                      </a:r>
                      <a:r>
                        <a:rPr lang="en-US" altLang="ja-JP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11:27-30</a:t>
                      </a:r>
                      <a:endParaRPr lang="en-US" altLang="zh-TW" sz="2800" b="1" i="0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45639">
                <a:tc>
                  <a:txBody>
                    <a:bodyPr/>
                    <a:lstStyle/>
                    <a:p>
                      <a:r>
                        <a:rPr 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46-48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8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ja-JP" alt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第一次宣教</a:t>
                      </a:r>
                      <a:r>
                        <a:rPr lang="ja-JP" altLang="en-US" sz="2800" b="1" kern="1200" dirty="0">
                          <a:solidFill>
                            <a:schemeClr val="dk1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与</a:t>
                      </a:r>
                      <a:r>
                        <a:rPr lang="ja-JP" alt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巴拿巴同行</a:t>
                      </a:r>
                      <a:endParaRPr lang="en-US" sz="28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徒</a:t>
                      </a:r>
                      <a:r>
                        <a:rPr lang="en-US" altLang="ja-JP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13:2-14:28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918279">
                <a:tc>
                  <a:txBody>
                    <a:bodyPr/>
                    <a:lstStyle/>
                    <a:p>
                      <a:r>
                        <a:rPr 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49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召開耶路撒冷使徒大會</a:t>
                      </a:r>
                      <a:endParaRPr lang="en-US" sz="28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第三次上耶路撒冷</a:t>
                      </a:r>
                      <a:r>
                        <a:rPr lang="en-US" altLang="zh-TW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,</a:t>
                      </a:r>
                      <a:r>
                        <a:rPr lang="zh-TW" alt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討論外邦人守律法的問題</a:t>
                      </a:r>
                      <a:r>
                        <a:rPr lang="ja-JP" altLang="en-US" sz="2800" b="1" kern="1200" dirty="0">
                          <a:solidFill>
                            <a:schemeClr val="dk1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与</a:t>
                      </a:r>
                      <a:r>
                        <a:rPr lang="zh-TW" alt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割禮</a:t>
                      </a:r>
                      <a:endParaRPr lang="en-US" sz="28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徒</a:t>
                      </a:r>
                      <a:r>
                        <a:rPr lang="en-US" altLang="zh-TW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15:1-29</a:t>
                      </a:r>
                      <a:endParaRPr lang="en-US" sz="28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62986">
                <a:tc>
                  <a:txBody>
                    <a:bodyPr/>
                    <a:lstStyle/>
                    <a:p>
                      <a:r>
                        <a:rPr 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50-52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迦流上任亞該亞省方伯</a:t>
                      </a:r>
                      <a:endParaRPr lang="en-US" sz="28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第二次宣教旅程</a:t>
                      </a:r>
                      <a:endParaRPr lang="en-US" sz="28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徒</a:t>
                      </a:r>
                      <a:r>
                        <a:rPr lang="en-US" altLang="zh-TW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15:36-18:22</a:t>
                      </a:r>
                      <a:endParaRPr lang="en-US" sz="28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046765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80114627"/>
              </p:ext>
            </p:extLst>
          </p:nvPr>
        </p:nvGraphicFramePr>
        <p:xfrm>
          <a:off x="0" y="1"/>
          <a:ext cx="12192000" cy="68035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195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870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649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55996"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36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彼得與保羅生平年表</a:t>
                      </a: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55996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800" b="1" dirty="0">
                          <a:solidFill>
                            <a:srgbClr val="FF00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時間</a:t>
                      </a:r>
                      <a:endParaRPr lang="en-US" sz="2800" b="1" dirty="0">
                        <a:solidFill>
                          <a:srgbClr val="FF00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800" b="1" dirty="0">
                          <a:solidFill>
                            <a:srgbClr val="FF00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彼得生平事蹟</a:t>
                      </a:r>
                      <a:endParaRPr lang="en-US" sz="2800" b="1" dirty="0">
                        <a:solidFill>
                          <a:srgbClr val="FF00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800" b="1" dirty="0">
                          <a:solidFill>
                            <a:srgbClr val="FF00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保羅生平事蹟	</a:t>
                      </a:r>
                      <a:endParaRPr lang="en-US" sz="2800" b="1" dirty="0">
                        <a:solidFill>
                          <a:srgbClr val="FF00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800" b="1" dirty="0">
                          <a:solidFill>
                            <a:srgbClr val="FF00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備註</a:t>
                      </a:r>
                      <a:endParaRPr lang="en-US" sz="2800" b="1" dirty="0">
                        <a:solidFill>
                          <a:srgbClr val="FF00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5599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53-57</a:t>
                      </a:r>
                    </a:p>
                    <a:p>
                      <a:pPr algn="ctr"/>
                      <a:endParaRPr lang="en-US" sz="2800" b="1" dirty="0">
                        <a:solidFill>
                          <a:srgbClr val="FF00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 dirty="0">
                        <a:solidFill>
                          <a:srgbClr val="FF00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TW" alt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第三次宣教旅程</a:t>
                      </a:r>
                      <a:r>
                        <a:rPr lang="en-US" altLang="zh-TW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,</a:t>
                      </a:r>
                      <a:r>
                        <a:rPr lang="zh-TW" alt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鞏固眾教會</a:t>
                      </a:r>
                      <a:r>
                        <a:rPr lang="en-US" altLang="ja-JP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53-55 </a:t>
                      </a:r>
                      <a:r>
                        <a:rPr lang="ja-JP" alt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在以弗所事奉三年</a:t>
                      </a:r>
                      <a:endParaRPr lang="en-US" sz="2800" b="1" dirty="0">
                        <a:solidFill>
                          <a:srgbClr val="FF00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徒</a:t>
                      </a:r>
                      <a:r>
                        <a:rPr lang="en-US" altLang="zh-TW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18:23-21:16</a:t>
                      </a:r>
                      <a:endParaRPr lang="en-US" sz="28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7007280"/>
                  </a:ext>
                </a:extLst>
              </a:tr>
              <a:tr h="895574">
                <a:tc>
                  <a:txBody>
                    <a:bodyPr/>
                    <a:lstStyle/>
                    <a:p>
                      <a:r>
                        <a:rPr 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57-59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zh-TW" alt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保羅被捕</a:t>
                      </a:r>
                      <a:r>
                        <a:rPr lang="en-US" altLang="zh-TW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,</a:t>
                      </a:r>
                      <a:r>
                        <a:rPr lang="zh-TW" alt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受審</a:t>
                      </a:r>
                      <a:r>
                        <a:rPr lang="en-US" altLang="zh-TW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;</a:t>
                      </a:r>
                      <a:r>
                        <a:rPr lang="zh-TW" alt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在巡撫腓力斯前分訴</a:t>
                      </a:r>
                      <a:r>
                        <a:rPr lang="en-US" altLang="zh-TW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;</a:t>
                      </a:r>
                      <a:r>
                        <a:rPr lang="zh-TW" alt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被囚於該撒利亞獄中</a:t>
                      </a:r>
                      <a:r>
                        <a:rPr lang="en-US" altLang="zh-TW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;</a:t>
                      </a:r>
                      <a:r>
                        <a:rPr lang="zh-TW" alt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在巡撫腓斯都前分訴</a:t>
                      </a:r>
                      <a:r>
                        <a:rPr lang="en-US" altLang="zh-TW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;</a:t>
                      </a:r>
                      <a:r>
                        <a:rPr lang="zh-TW" alt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在亞基帕王前分訴</a:t>
                      </a:r>
                      <a:endParaRPr lang="en-US" sz="28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28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徒</a:t>
                      </a:r>
                      <a:r>
                        <a:rPr lang="en-US" altLang="zh-TW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23:23-26:32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55996">
                <a:tc>
                  <a:txBody>
                    <a:bodyPr/>
                    <a:lstStyle/>
                    <a:p>
                      <a:r>
                        <a:rPr 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59-60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8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經海路往羅馬去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徒</a:t>
                      </a:r>
                      <a:r>
                        <a:rPr lang="en-US" altLang="zh-TW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27:1-28:16</a:t>
                      </a:r>
                      <a:endParaRPr lang="en-US" sz="28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55996">
                <a:tc>
                  <a:txBody>
                    <a:bodyPr/>
                    <a:lstStyle/>
                    <a:p>
                      <a:r>
                        <a:rPr 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60-62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8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第一次在羅馬獄中被囚兩年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徒</a:t>
                      </a:r>
                      <a:r>
                        <a:rPr lang="en-US" altLang="zh-TW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28:16-31</a:t>
                      </a:r>
                      <a:endParaRPr lang="en-US" sz="28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95574">
                <a:tc>
                  <a:txBody>
                    <a:bodyPr/>
                    <a:lstStyle/>
                    <a:p>
                      <a:r>
                        <a:rPr 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62-67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完成</a:t>
                      </a:r>
                      <a:r>
                        <a:rPr lang="en-US" altLang="zh-TW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《</a:t>
                      </a:r>
                      <a:r>
                        <a:rPr lang="zh-TW" alt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彼得前後書</a:t>
                      </a:r>
                      <a:r>
                        <a:rPr lang="en-US" altLang="zh-TW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》</a:t>
                      </a:r>
                      <a:endParaRPr lang="en-US" sz="28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探訪各教會</a:t>
                      </a:r>
                      <a:r>
                        <a:rPr lang="en-US" altLang="zh-TW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,</a:t>
                      </a:r>
                      <a:r>
                        <a:rPr lang="zh-TW" alt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留提摩太於以弗所</a:t>
                      </a:r>
                      <a:r>
                        <a:rPr lang="en-US" altLang="zh-TW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,</a:t>
                      </a:r>
                      <a:r>
                        <a:rPr lang="zh-TW" alt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提多於克里特</a:t>
                      </a:r>
                      <a:endParaRPr lang="en-US" sz="28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8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895574">
                <a:tc>
                  <a:txBody>
                    <a:bodyPr/>
                    <a:lstStyle/>
                    <a:p>
                      <a:r>
                        <a:rPr 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67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被倒釘十字架</a:t>
                      </a:r>
                      <a:r>
                        <a:rPr lang="en-US" altLang="zh-TW" sz="2800" b="1" i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,</a:t>
                      </a:r>
                      <a:r>
                        <a:rPr lang="zh-TW" alt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為主殉道</a:t>
                      </a:r>
                      <a:endParaRPr lang="en-US" sz="28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第二次被囚於羅馬獄中</a:t>
                      </a:r>
                      <a:r>
                        <a:rPr lang="en-US" altLang="zh-TW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,</a:t>
                      </a:r>
                      <a:r>
                        <a:rPr lang="zh-TW" alt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審判</a:t>
                      </a:r>
                      <a:r>
                        <a:rPr lang="en-US" altLang="zh-TW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,</a:t>
                      </a:r>
                      <a:r>
                        <a:rPr lang="zh-TW" alt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斬首殉道</a:t>
                      </a:r>
                      <a:endParaRPr lang="en-US" sz="28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提後</a:t>
                      </a:r>
                      <a:r>
                        <a:rPr lang="en-US" altLang="zh-TW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4:6-8</a:t>
                      </a:r>
                      <a:endParaRPr lang="en-US" sz="28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86617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6790" name="Picture 6" descr="agrippa1a">
            <a:extLst>
              <a:ext uri="{FF2B5EF4-FFF2-40B4-BE49-F238E27FC236}">
                <a16:creationId xmlns:a16="http://schemas.microsoft.com/office/drawing/2014/main" id="{A046A16B-7068-418A-96B0-60E2108D0C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471" y="0"/>
            <a:ext cx="5500688" cy="6858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6791" name="Freeform 7">
            <a:extLst>
              <a:ext uri="{FF2B5EF4-FFF2-40B4-BE49-F238E27FC236}">
                <a16:creationId xmlns:a16="http://schemas.microsoft.com/office/drawing/2014/main" id="{994DED01-B302-47D0-8A61-D35AE18127DB}"/>
              </a:ext>
            </a:extLst>
          </p:cNvPr>
          <p:cNvSpPr>
            <a:spLocks/>
          </p:cNvSpPr>
          <p:nvPr/>
        </p:nvSpPr>
        <p:spPr bwMode="auto">
          <a:xfrm>
            <a:off x="3860800" y="532999"/>
            <a:ext cx="741363" cy="715962"/>
          </a:xfrm>
          <a:custGeom>
            <a:avLst/>
            <a:gdLst>
              <a:gd name="T0" fmla="*/ 233 w 467"/>
              <a:gd name="T1" fmla="*/ 0 h 451"/>
              <a:gd name="T2" fmla="*/ 128 w 467"/>
              <a:gd name="T3" fmla="*/ 128 h 451"/>
              <a:gd name="T4" fmla="*/ 0 w 467"/>
              <a:gd name="T5" fmla="*/ 261 h 451"/>
              <a:gd name="T6" fmla="*/ 61 w 467"/>
              <a:gd name="T7" fmla="*/ 308 h 451"/>
              <a:gd name="T8" fmla="*/ 92 w 467"/>
              <a:gd name="T9" fmla="*/ 427 h 451"/>
              <a:gd name="T10" fmla="*/ 115 w 467"/>
              <a:gd name="T11" fmla="*/ 451 h 451"/>
              <a:gd name="T12" fmla="*/ 176 w 467"/>
              <a:gd name="T13" fmla="*/ 429 h 451"/>
              <a:gd name="T14" fmla="*/ 202 w 467"/>
              <a:gd name="T15" fmla="*/ 395 h 451"/>
              <a:gd name="T16" fmla="*/ 245 w 467"/>
              <a:gd name="T17" fmla="*/ 287 h 451"/>
              <a:gd name="T18" fmla="*/ 269 w 467"/>
              <a:gd name="T19" fmla="*/ 266 h 451"/>
              <a:gd name="T20" fmla="*/ 391 w 467"/>
              <a:gd name="T21" fmla="*/ 218 h 451"/>
              <a:gd name="T22" fmla="*/ 437 w 467"/>
              <a:gd name="T23" fmla="*/ 145 h 451"/>
              <a:gd name="T24" fmla="*/ 467 w 467"/>
              <a:gd name="T25" fmla="*/ 67 h 451"/>
              <a:gd name="T26" fmla="*/ 434 w 467"/>
              <a:gd name="T27" fmla="*/ 30 h 451"/>
              <a:gd name="T28" fmla="*/ 403 w 467"/>
              <a:gd name="T29" fmla="*/ 12 h 451"/>
              <a:gd name="T30" fmla="*/ 367 w 467"/>
              <a:gd name="T31" fmla="*/ 11 h 451"/>
              <a:gd name="T32" fmla="*/ 316 w 467"/>
              <a:gd name="T33" fmla="*/ 35 h 451"/>
              <a:gd name="T34" fmla="*/ 274 w 467"/>
              <a:gd name="T35" fmla="*/ 32 h 451"/>
              <a:gd name="T36" fmla="*/ 233 w 467"/>
              <a:gd name="T37" fmla="*/ 0 h 4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467" h="451">
                <a:moveTo>
                  <a:pt x="233" y="0"/>
                </a:moveTo>
                <a:lnTo>
                  <a:pt x="128" y="128"/>
                </a:lnTo>
                <a:lnTo>
                  <a:pt x="0" y="261"/>
                </a:lnTo>
                <a:lnTo>
                  <a:pt x="61" y="308"/>
                </a:lnTo>
                <a:lnTo>
                  <a:pt x="92" y="427"/>
                </a:lnTo>
                <a:lnTo>
                  <a:pt x="115" y="451"/>
                </a:lnTo>
                <a:lnTo>
                  <a:pt x="176" y="429"/>
                </a:lnTo>
                <a:lnTo>
                  <a:pt x="202" y="395"/>
                </a:lnTo>
                <a:lnTo>
                  <a:pt x="245" y="287"/>
                </a:lnTo>
                <a:lnTo>
                  <a:pt x="269" y="266"/>
                </a:lnTo>
                <a:lnTo>
                  <a:pt x="391" y="218"/>
                </a:lnTo>
                <a:lnTo>
                  <a:pt x="437" y="145"/>
                </a:lnTo>
                <a:lnTo>
                  <a:pt x="467" y="67"/>
                </a:lnTo>
                <a:lnTo>
                  <a:pt x="434" y="30"/>
                </a:lnTo>
                <a:lnTo>
                  <a:pt x="403" y="12"/>
                </a:lnTo>
                <a:lnTo>
                  <a:pt x="367" y="11"/>
                </a:lnTo>
                <a:lnTo>
                  <a:pt x="316" y="35"/>
                </a:lnTo>
                <a:lnTo>
                  <a:pt x="274" y="32"/>
                </a:lnTo>
                <a:lnTo>
                  <a:pt x="233" y="0"/>
                </a:lnTo>
                <a:close/>
              </a:path>
            </a:pathLst>
          </a:custGeom>
          <a:solidFill>
            <a:srgbClr val="CC9900">
              <a:alpha val="60001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6792" name="Freeform 8">
            <a:extLst>
              <a:ext uri="{FF2B5EF4-FFF2-40B4-BE49-F238E27FC236}">
                <a16:creationId xmlns:a16="http://schemas.microsoft.com/office/drawing/2014/main" id="{F7EE23F9-9298-4A0F-BBD1-E6DFDC2463DE}"/>
              </a:ext>
            </a:extLst>
          </p:cNvPr>
          <p:cNvSpPr>
            <a:spLocks/>
          </p:cNvSpPr>
          <p:nvPr/>
        </p:nvSpPr>
        <p:spPr bwMode="auto">
          <a:xfrm>
            <a:off x="3026568" y="1519645"/>
            <a:ext cx="2525713" cy="1711325"/>
          </a:xfrm>
          <a:custGeom>
            <a:avLst/>
            <a:gdLst>
              <a:gd name="T0" fmla="*/ 19 w 1591"/>
              <a:gd name="T1" fmla="*/ 360 h 1078"/>
              <a:gd name="T2" fmla="*/ 31 w 1591"/>
              <a:gd name="T3" fmla="*/ 286 h 1078"/>
              <a:gd name="T4" fmla="*/ 14 w 1591"/>
              <a:gd name="T5" fmla="*/ 190 h 1078"/>
              <a:gd name="T6" fmla="*/ 0 w 1591"/>
              <a:gd name="T7" fmla="*/ 149 h 1078"/>
              <a:gd name="T8" fmla="*/ 43 w 1591"/>
              <a:gd name="T9" fmla="*/ 89 h 1078"/>
              <a:gd name="T10" fmla="*/ 129 w 1591"/>
              <a:gd name="T11" fmla="*/ 12 h 1078"/>
              <a:gd name="T12" fmla="*/ 196 w 1591"/>
              <a:gd name="T13" fmla="*/ 0 h 1078"/>
              <a:gd name="T14" fmla="*/ 345 w 1591"/>
              <a:gd name="T15" fmla="*/ 14 h 1078"/>
              <a:gd name="T16" fmla="*/ 420 w 1591"/>
              <a:gd name="T17" fmla="*/ 60 h 1078"/>
              <a:gd name="T18" fmla="*/ 453 w 1591"/>
              <a:gd name="T19" fmla="*/ 132 h 1078"/>
              <a:gd name="T20" fmla="*/ 410 w 1591"/>
              <a:gd name="T21" fmla="*/ 370 h 1078"/>
              <a:gd name="T22" fmla="*/ 434 w 1591"/>
              <a:gd name="T23" fmla="*/ 403 h 1078"/>
              <a:gd name="T24" fmla="*/ 616 w 1591"/>
              <a:gd name="T25" fmla="*/ 398 h 1078"/>
              <a:gd name="T26" fmla="*/ 729 w 1591"/>
              <a:gd name="T27" fmla="*/ 358 h 1078"/>
              <a:gd name="T28" fmla="*/ 806 w 1591"/>
              <a:gd name="T29" fmla="*/ 346 h 1078"/>
              <a:gd name="T30" fmla="*/ 940 w 1591"/>
              <a:gd name="T31" fmla="*/ 350 h 1078"/>
              <a:gd name="T32" fmla="*/ 1034 w 1591"/>
              <a:gd name="T33" fmla="*/ 336 h 1078"/>
              <a:gd name="T34" fmla="*/ 1137 w 1591"/>
              <a:gd name="T35" fmla="*/ 281 h 1078"/>
              <a:gd name="T36" fmla="*/ 1192 w 1591"/>
              <a:gd name="T37" fmla="*/ 247 h 1078"/>
              <a:gd name="T38" fmla="*/ 1238 w 1591"/>
              <a:gd name="T39" fmla="*/ 228 h 1078"/>
              <a:gd name="T40" fmla="*/ 1291 w 1591"/>
              <a:gd name="T41" fmla="*/ 235 h 1078"/>
              <a:gd name="T42" fmla="*/ 1399 w 1591"/>
              <a:gd name="T43" fmla="*/ 386 h 1078"/>
              <a:gd name="T44" fmla="*/ 1500 w 1591"/>
              <a:gd name="T45" fmla="*/ 499 h 1078"/>
              <a:gd name="T46" fmla="*/ 1550 w 1591"/>
              <a:gd name="T47" fmla="*/ 554 h 1078"/>
              <a:gd name="T48" fmla="*/ 1591 w 1591"/>
              <a:gd name="T49" fmla="*/ 938 h 1078"/>
              <a:gd name="T50" fmla="*/ 1586 w 1591"/>
              <a:gd name="T51" fmla="*/ 1006 h 1078"/>
              <a:gd name="T52" fmla="*/ 1574 w 1591"/>
              <a:gd name="T53" fmla="*/ 1037 h 1078"/>
              <a:gd name="T54" fmla="*/ 1507 w 1591"/>
              <a:gd name="T55" fmla="*/ 1075 h 1078"/>
              <a:gd name="T56" fmla="*/ 1454 w 1591"/>
              <a:gd name="T57" fmla="*/ 1078 h 1078"/>
              <a:gd name="T58" fmla="*/ 1228 w 1591"/>
              <a:gd name="T59" fmla="*/ 1003 h 1078"/>
              <a:gd name="T60" fmla="*/ 1063 w 1591"/>
              <a:gd name="T61" fmla="*/ 943 h 1078"/>
              <a:gd name="T62" fmla="*/ 984 w 1591"/>
              <a:gd name="T63" fmla="*/ 936 h 1078"/>
              <a:gd name="T64" fmla="*/ 816 w 1591"/>
              <a:gd name="T65" fmla="*/ 958 h 1078"/>
              <a:gd name="T66" fmla="*/ 705 w 1591"/>
              <a:gd name="T67" fmla="*/ 931 h 1078"/>
              <a:gd name="T68" fmla="*/ 645 w 1591"/>
              <a:gd name="T69" fmla="*/ 886 h 1078"/>
              <a:gd name="T70" fmla="*/ 566 w 1591"/>
              <a:gd name="T71" fmla="*/ 809 h 1078"/>
              <a:gd name="T72" fmla="*/ 530 w 1591"/>
              <a:gd name="T73" fmla="*/ 809 h 1078"/>
              <a:gd name="T74" fmla="*/ 408 w 1591"/>
              <a:gd name="T75" fmla="*/ 852 h 1078"/>
              <a:gd name="T76" fmla="*/ 362 w 1591"/>
              <a:gd name="T77" fmla="*/ 871 h 1078"/>
              <a:gd name="T78" fmla="*/ 331 w 1591"/>
              <a:gd name="T79" fmla="*/ 869 h 1078"/>
              <a:gd name="T80" fmla="*/ 319 w 1591"/>
              <a:gd name="T81" fmla="*/ 838 h 1078"/>
              <a:gd name="T82" fmla="*/ 336 w 1591"/>
              <a:gd name="T83" fmla="*/ 761 h 1078"/>
              <a:gd name="T84" fmla="*/ 348 w 1591"/>
              <a:gd name="T85" fmla="*/ 706 h 1078"/>
              <a:gd name="T86" fmla="*/ 328 w 1591"/>
              <a:gd name="T87" fmla="*/ 677 h 1078"/>
              <a:gd name="T88" fmla="*/ 254 w 1591"/>
              <a:gd name="T89" fmla="*/ 682 h 1078"/>
              <a:gd name="T90" fmla="*/ 192 w 1591"/>
              <a:gd name="T91" fmla="*/ 710 h 1078"/>
              <a:gd name="T92" fmla="*/ 117 w 1591"/>
              <a:gd name="T93" fmla="*/ 713 h 1078"/>
              <a:gd name="T94" fmla="*/ 110 w 1591"/>
              <a:gd name="T95" fmla="*/ 677 h 1078"/>
              <a:gd name="T96" fmla="*/ 93 w 1591"/>
              <a:gd name="T97" fmla="*/ 650 h 1078"/>
              <a:gd name="T98" fmla="*/ 98 w 1591"/>
              <a:gd name="T99" fmla="*/ 562 h 1078"/>
              <a:gd name="T100" fmla="*/ 105 w 1591"/>
              <a:gd name="T101" fmla="*/ 478 h 1078"/>
              <a:gd name="T102" fmla="*/ 93 w 1591"/>
              <a:gd name="T103" fmla="*/ 420 h 1078"/>
              <a:gd name="T104" fmla="*/ 76 w 1591"/>
              <a:gd name="T105" fmla="*/ 391 h 1078"/>
              <a:gd name="T106" fmla="*/ 38 w 1591"/>
              <a:gd name="T107" fmla="*/ 389 h 1078"/>
              <a:gd name="T108" fmla="*/ 19 w 1591"/>
              <a:gd name="T109" fmla="*/ 360 h 10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591" h="1078">
                <a:moveTo>
                  <a:pt x="19" y="360"/>
                </a:moveTo>
                <a:lnTo>
                  <a:pt x="31" y="286"/>
                </a:lnTo>
                <a:lnTo>
                  <a:pt x="14" y="190"/>
                </a:lnTo>
                <a:lnTo>
                  <a:pt x="0" y="149"/>
                </a:lnTo>
                <a:lnTo>
                  <a:pt x="43" y="89"/>
                </a:lnTo>
                <a:lnTo>
                  <a:pt x="129" y="12"/>
                </a:lnTo>
                <a:lnTo>
                  <a:pt x="196" y="0"/>
                </a:lnTo>
                <a:lnTo>
                  <a:pt x="345" y="14"/>
                </a:lnTo>
                <a:lnTo>
                  <a:pt x="420" y="60"/>
                </a:lnTo>
                <a:lnTo>
                  <a:pt x="453" y="132"/>
                </a:lnTo>
                <a:lnTo>
                  <a:pt x="410" y="370"/>
                </a:lnTo>
                <a:lnTo>
                  <a:pt x="434" y="403"/>
                </a:lnTo>
                <a:lnTo>
                  <a:pt x="616" y="398"/>
                </a:lnTo>
                <a:lnTo>
                  <a:pt x="729" y="358"/>
                </a:lnTo>
                <a:lnTo>
                  <a:pt x="806" y="346"/>
                </a:lnTo>
                <a:lnTo>
                  <a:pt x="940" y="350"/>
                </a:lnTo>
                <a:lnTo>
                  <a:pt x="1034" y="336"/>
                </a:lnTo>
                <a:lnTo>
                  <a:pt x="1137" y="281"/>
                </a:lnTo>
                <a:lnTo>
                  <a:pt x="1192" y="247"/>
                </a:lnTo>
                <a:lnTo>
                  <a:pt x="1238" y="228"/>
                </a:lnTo>
                <a:lnTo>
                  <a:pt x="1291" y="235"/>
                </a:lnTo>
                <a:lnTo>
                  <a:pt x="1399" y="386"/>
                </a:lnTo>
                <a:lnTo>
                  <a:pt x="1500" y="499"/>
                </a:lnTo>
                <a:lnTo>
                  <a:pt x="1550" y="554"/>
                </a:lnTo>
                <a:lnTo>
                  <a:pt x="1591" y="938"/>
                </a:lnTo>
                <a:lnTo>
                  <a:pt x="1586" y="1006"/>
                </a:lnTo>
                <a:lnTo>
                  <a:pt x="1574" y="1037"/>
                </a:lnTo>
                <a:lnTo>
                  <a:pt x="1507" y="1075"/>
                </a:lnTo>
                <a:lnTo>
                  <a:pt x="1454" y="1078"/>
                </a:lnTo>
                <a:lnTo>
                  <a:pt x="1228" y="1003"/>
                </a:lnTo>
                <a:lnTo>
                  <a:pt x="1063" y="943"/>
                </a:lnTo>
                <a:lnTo>
                  <a:pt x="984" y="936"/>
                </a:lnTo>
                <a:lnTo>
                  <a:pt x="816" y="958"/>
                </a:lnTo>
                <a:lnTo>
                  <a:pt x="705" y="931"/>
                </a:lnTo>
                <a:lnTo>
                  <a:pt x="645" y="886"/>
                </a:lnTo>
                <a:lnTo>
                  <a:pt x="566" y="809"/>
                </a:lnTo>
                <a:lnTo>
                  <a:pt x="530" y="809"/>
                </a:lnTo>
                <a:lnTo>
                  <a:pt x="408" y="852"/>
                </a:lnTo>
                <a:lnTo>
                  <a:pt x="362" y="871"/>
                </a:lnTo>
                <a:lnTo>
                  <a:pt x="331" y="869"/>
                </a:lnTo>
                <a:lnTo>
                  <a:pt x="319" y="838"/>
                </a:lnTo>
                <a:lnTo>
                  <a:pt x="336" y="761"/>
                </a:lnTo>
                <a:lnTo>
                  <a:pt x="348" y="706"/>
                </a:lnTo>
                <a:lnTo>
                  <a:pt x="328" y="677"/>
                </a:lnTo>
                <a:lnTo>
                  <a:pt x="254" y="682"/>
                </a:lnTo>
                <a:lnTo>
                  <a:pt x="192" y="710"/>
                </a:lnTo>
                <a:lnTo>
                  <a:pt x="117" y="713"/>
                </a:lnTo>
                <a:lnTo>
                  <a:pt x="110" y="677"/>
                </a:lnTo>
                <a:lnTo>
                  <a:pt x="93" y="650"/>
                </a:lnTo>
                <a:lnTo>
                  <a:pt x="98" y="562"/>
                </a:lnTo>
                <a:lnTo>
                  <a:pt x="105" y="478"/>
                </a:lnTo>
                <a:lnTo>
                  <a:pt x="93" y="420"/>
                </a:lnTo>
                <a:lnTo>
                  <a:pt x="76" y="391"/>
                </a:lnTo>
                <a:lnTo>
                  <a:pt x="38" y="389"/>
                </a:lnTo>
                <a:lnTo>
                  <a:pt x="19" y="360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  <a:alpha val="60001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/>
          <a:lstStyle/>
          <a:p>
            <a:endParaRPr lang="en-US"/>
          </a:p>
        </p:txBody>
      </p:sp>
      <p:sp>
        <p:nvSpPr>
          <p:cNvPr id="246793" name="Freeform 9">
            <a:extLst>
              <a:ext uri="{FF2B5EF4-FFF2-40B4-BE49-F238E27FC236}">
                <a16:creationId xmlns:a16="http://schemas.microsoft.com/office/drawing/2014/main" id="{9B23EF5A-B2B7-4543-8278-2020BAEEE725}"/>
              </a:ext>
            </a:extLst>
          </p:cNvPr>
          <p:cNvSpPr>
            <a:spLocks/>
          </p:cNvSpPr>
          <p:nvPr/>
        </p:nvSpPr>
        <p:spPr bwMode="auto">
          <a:xfrm>
            <a:off x="2132204" y="2010124"/>
            <a:ext cx="1028700" cy="1249362"/>
          </a:xfrm>
          <a:custGeom>
            <a:avLst/>
            <a:gdLst>
              <a:gd name="T0" fmla="*/ 565 w 648"/>
              <a:gd name="T1" fmla="*/ 37 h 787"/>
              <a:gd name="T2" fmla="*/ 550 w 648"/>
              <a:gd name="T3" fmla="*/ 40 h 787"/>
              <a:gd name="T4" fmla="*/ 533 w 648"/>
              <a:gd name="T5" fmla="*/ 59 h 787"/>
              <a:gd name="T6" fmla="*/ 504 w 648"/>
              <a:gd name="T7" fmla="*/ 51 h 787"/>
              <a:gd name="T8" fmla="*/ 493 w 648"/>
              <a:gd name="T9" fmla="*/ 24 h 787"/>
              <a:gd name="T10" fmla="*/ 459 w 648"/>
              <a:gd name="T11" fmla="*/ 3 h 787"/>
              <a:gd name="T12" fmla="*/ 414 w 648"/>
              <a:gd name="T13" fmla="*/ 0 h 787"/>
              <a:gd name="T14" fmla="*/ 365 w 648"/>
              <a:gd name="T15" fmla="*/ 35 h 787"/>
              <a:gd name="T16" fmla="*/ 318 w 648"/>
              <a:gd name="T17" fmla="*/ 131 h 787"/>
              <a:gd name="T18" fmla="*/ 280 w 648"/>
              <a:gd name="T19" fmla="*/ 195 h 787"/>
              <a:gd name="T20" fmla="*/ 227 w 648"/>
              <a:gd name="T21" fmla="*/ 246 h 787"/>
              <a:gd name="T22" fmla="*/ 161 w 648"/>
              <a:gd name="T23" fmla="*/ 277 h 787"/>
              <a:gd name="T24" fmla="*/ 144 w 648"/>
              <a:gd name="T25" fmla="*/ 304 h 787"/>
              <a:gd name="T26" fmla="*/ 107 w 648"/>
              <a:gd name="T27" fmla="*/ 411 h 787"/>
              <a:gd name="T28" fmla="*/ 78 w 648"/>
              <a:gd name="T29" fmla="*/ 433 h 787"/>
              <a:gd name="T30" fmla="*/ 51 w 648"/>
              <a:gd name="T31" fmla="*/ 453 h 787"/>
              <a:gd name="T32" fmla="*/ 32 w 648"/>
              <a:gd name="T33" fmla="*/ 483 h 787"/>
              <a:gd name="T34" fmla="*/ 33 w 648"/>
              <a:gd name="T35" fmla="*/ 544 h 787"/>
              <a:gd name="T36" fmla="*/ 27 w 648"/>
              <a:gd name="T37" fmla="*/ 585 h 787"/>
              <a:gd name="T38" fmla="*/ 0 w 648"/>
              <a:gd name="T39" fmla="*/ 611 h 787"/>
              <a:gd name="T40" fmla="*/ 102 w 648"/>
              <a:gd name="T41" fmla="*/ 638 h 787"/>
              <a:gd name="T42" fmla="*/ 153 w 648"/>
              <a:gd name="T43" fmla="*/ 677 h 787"/>
              <a:gd name="T44" fmla="*/ 174 w 648"/>
              <a:gd name="T45" fmla="*/ 713 h 787"/>
              <a:gd name="T46" fmla="*/ 217 w 648"/>
              <a:gd name="T47" fmla="*/ 715 h 787"/>
              <a:gd name="T48" fmla="*/ 326 w 648"/>
              <a:gd name="T49" fmla="*/ 769 h 787"/>
              <a:gd name="T50" fmla="*/ 355 w 648"/>
              <a:gd name="T51" fmla="*/ 753 h 787"/>
              <a:gd name="T52" fmla="*/ 390 w 648"/>
              <a:gd name="T53" fmla="*/ 750 h 787"/>
              <a:gd name="T54" fmla="*/ 477 w 648"/>
              <a:gd name="T55" fmla="*/ 787 h 787"/>
              <a:gd name="T56" fmla="*/ 515 w 648"/>
              <a:gd name="T57" fmla="*/ 782 h 787"/>
              <a:gd name="T58" fmla="*/ 550 w 648"/>
              <a:gd name="T59" fmla="*/ 733 h 787"/>
              <a:gd name="T60" fmla="*/ 576 w 648"/>
              <a:gd name="T61" fmla="*/ 661 h 787"/>
              <a:gd name="T62" fmla="*/ 589 w 648"/>
              <a:gd name="T63" fmla="*/ 598 h 787"/>
              <a:gd name="T64" fmla="*/ 563 w 648"/>
              <a:gd name="T65" fmla="*/ 553 h 787"/>
              <a:gd name="T66" fmla="*/ 558 w 648"/>
              <a:gd name="T67" fmla="*/ 493 h 787"/>
              <a:gd name="T68" fmla="*/ 537 w 648"/>
              <a:gd name="T69" fmla="*/ 451 h 787"/>
              <a:gd name="T70" fmla="*/ 526 w 648"/>
              <a:gd name="T71" fmla="*/ 421 h 787"/>
              <a:gd name="T72" fmla="*/ 563 w 648"/>
              <a:gd name="T73" fmla="*/ 352 h 787"/>
              <a:gd name="T74" fmla="*/ 638 w 648"/>
              <a:gd name="T75" fmla="*/ 323 h 787"/>
              <a:gd name="T76" fmla="*/ 646 w 648"/>
              <a:gd name="T77" fmla="*/ 209 h 787"/>
              <a:gd name="T78" fmla="*/ 648 w 648"/>
              <a:gd name="T79" fmla="*/ 157 h 787"/>
              <a:gd name="T80" fmla="*/ 637 w 648"/>
              <a:gd name="T81" fmla="*/ 101 h 787"/>
              <a:gd name="T82" fmla="*/ 621 w 648"/>
              <a:gd name="T83" fmla="*/ 70 h 787"/>
              <a:gd name="T84" fmla="*/ 581 w 648"/>
              <a:gd name="T85" fmla="*/ 70 h 787"/>
              <a:gd name="T86" fmla="*/ 565 w 648"/>
              <a:gd name="T87" fmla="*/ 37 h 7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648" h="787">
                <a:moveTo>
                  <a:pt x="565" y="37"/>
                </a:moveTo>
                <a:lnTo>
                  <a:pt x="550" y="40"/>
                </a:lnTo>
                <a:lnTo>
                  <a:pt x="533" y="59"/>
                </a:lnTo>
                <a:lnTo>
                  <a:pt x="504" y="51"/>
                </a:lnTo>
                <a:lnTo>
                  <a:pt x="493" y="24"/>
                </a:lnTo>
                <a:lnTo>
                  <a:pt x="459" y="3"/>
                </a:lnTo>
                <a:lnTo>
                  <a:pt x="414" y="0"/>
                </a:lnTo>
                <a:lnTo>
                  <a:pt x="365" y="35"/>
                </a:lnTo>
                <a:lnTo>
                  <a:pt x="318" y="131"/>
                </a:lnTo>
                <a:lnTo>
                  <a:pt x="280" y="195"/>
                </a:lnTo>
                <a:lnTo>
                  <a:pt x="227" y="246"/>
                </a:lnTo>
                <a:lnTo>
                  <a:pt x="161" y="277"/>
                </a:lnTo>
                <a:lnTo>
                  <a:pt x="144" y="304"/>
                </a:lnTo>
                <a:lnTo>
                  <a:pt x="107" y="411"/>
                </a:lnTo>
                <a:lnTo>
                  <a:pt x="78" y="433"/>
                </a:lnTo>
                <a:lnTo>
                  <a:pt x="51" y="453"/>
                </a:lnTo>
                <a:lnTo>
                  <a:pt x="32" y="483"/>
                </a:lnTo>
                <a:lnTo>
                  <a:pt x="33" y="544"/>
                </a:lnTo>
                <a:lnTo>
                  <a:pt x="27" y="585"/>
                </a:lnTo>
                <a:lnTo>
                  <a:pt x="0" y="611"/>
                </a:lnTo>
                <a:lnTo>
                  <a:pt x="102" y="638"/>
                </a:lnTo>
                <a:lnTo>
                  <a:pt x="153" y="677"/>
                </a:lnTo>
                <a:lnTo>
                  <a:pt x="174" y="713"/>
                </a:lnTo>
                <a:lnTo>
                  <a:pt x="217" y="715"/>
                </a:lnTo>
                <a:lnTo>
                  <a:pt x="326" y="769"/>
                </a:lnTo>
                <a:lnTo>
                  <a:pt x="355" y="753"/>
                </a:lnTo>
                <a:lnTo>
                  <a:pt x="390" y="750"/>
                </a:lnTo>
                <a:lnTo>
                  <a:pt x="477" y="787"/>
                </a:lnTo>
                <a:lnTo>
                  <a:pt x="515" y="782"/>
                </a:lnTo>
                <a:lnTo>
                  <a:pt x="550" y="733"/>
                </a:lnTo>
                <a:lnTo>
                  <a:pt x="576" y="661"/>
                </a:lnTo>
                <a:lnTo>
                  <a:pt x="589" y="598"/>
                </a:lnTo>
                <a:lnTo>
                  <a:pt x="563" y="553"/>
                </a:lnTo>
                <a:lnTo>
                  <a:pt x="558" y="493"/>
                </a:lnTo>
                <a:lnTo>
                  <a:pt x="537" y="451"/>
                </a:lnTo>
                <a:lnTo>
                  <a:pt x="526" y="421"/>
                </a:lnTo>
                <a:lnTo>
                  <a:pt x="563" y="352"/>
                </a:lnTo>
                <a:lnTo>
                  <a:pt x="638" y="323"/>
                </a:lnTo>
                <a:lnTo>
                  <a:pt x="646" y="209"/>
                </a:lnTo>
                <a:lnTo>
                  <a:pt x="648" y="157"/>
                </a:lnTo>
                <a:lnTo>
                  <a:pt x="637" y="101"/>
                </a:lnTo>
                <a:lnTo>
                  <a:pt x="621" y="70"/>
                </a:lnTo>
                <a:lnTo>
                  <a:pt x="581" y="70"/>
                </a:lnTo>
                <a:lnTo>
                  <a:pt x="565" y="37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  <a:alpha val="60001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/>
          <a:lstStyle/>
          <a:p>
            <a:endParaRPr lang="en-US"/>
          </a:p>
        </p:txBody>
      </p:sp>
      <p:sp>
        <p:nvSpPr>
          <p:cNvPr id="246794" name="Freeform 10">
            <a:extLst>
              <a:ext uri="{FF2B5EF4-FFF2-40B4-BE49-F238E27FC236}">
                <a16:creationId xmlns:a16="http://schemas.microsoft.com/office/drawing/2014/main" id="{6C6305FE-FACB-40BE-9B95-DD009CCB2856}"/>
              </a:ext>
            </a:extLst>
          </p:cNvPr>
          <p:cNvSpPr>
            <a:spLocks/>
          </p:cNvSpPr>
          <p:nvPr/>
        </p:nvSpPr>
        <p:spPr bwMode="auto">
          <a:xfrm>
            <a:off x="2961673" y="3650070"/>
            <a:ext cx="603250" cy="2209800"/>
          </a:xfrm>
          <a:custGeom>
            <a:avLst/>
            <a:gdLst>
              <a:gd name="T0" fmla="*/ 44 w 380"/>
              <a:gd name="T1" fmla="*/ 0 h 1392"/>
              <a:gd name="T2" fmla="*/ 44 w 380"/>
              <a:gd name="T3" fmla="*/ 137 h 1392"/>
              <a:gd name="T4" fmla="*/ 63 w 380"/>
              <a:gd name="T5" fmla="*/ 243 h 1392"/>
              <a:gd name="T6" fmla="*/ 32 w 380"/>
              <a:gd name="T7" fmla="*/ 461 h 1392"/>
              <a:gd name="T8" fmla="*/ 0 w 380"/>
              <a:gd name="T9" fmla="*/ 567 h 1392"/>
              <a:gd name="T10" fmla="*/ 24 w 380"/>
              <a:gd name="T11" fmla="*/ 648 h 1392"/>
              <a:gd name="T12" fmla="*/ 24 w 380"/>
              <a:gd name="T13" fmla="*/ 691 h 1392"/>
              <a:gd name="T14" fmla="*/ 5 w 380"/>
              <a:gd name="T15" fmla="*/ 742 h 1392"/>
              <a:gd name="T16" fmla="*/ 29 w 380"/>
              <a:gd name="T17" fmla="*/ 819 h 1392"/>
              <a:gd name="T18" fmla="*/ 24 w 380"/>
              <a:gd name="T19" fmla="*/ 903 h 1392"/>
              <a:gd name="T20" fmla="*/ 29 w 380"/>
              <a:gd name="T21" fmla="*/ 931 h 1392"/>
              <a:gd name="T22" fmla="*/ 92 w 380"/>
              <a:gd name="T23" fmla="*/ 958 h 1392"/>
              <a:gd name="T24" fmla="*/ 94 w 380"/>
              <a:gd name="T25" fmla="*/ 1018 h 1392"/>
              <a:gd name="T26" fmla="*/ 68 w 380"/>
              <a:gd name="T27" fmla="*/ 1095 h 1392"/>
              <a:gd name="T28" fmla="*/ 60 w 380"/>
              <a:gd name="T29" fmla="*/ 1179 h 1392"/>
              <a:gd name="T30" fmla="*/ 51 w 380"/>
              <a:gd name="T31" fmla="*/ 1272 h 1392"/>
              <a:gd name="T32" fmla="*/ 70 w 380"/>
              <a:gd name="T33" fmla="*/ 1392 h 1392"/>
              <a:gd name="T34" fmla="*/ 135 w 380"/>
              <a:gd name="T35" fmla="*/ 1385 h 1392"/>
              <a:gd name="T36" fmla="*/ 212 w 380"/>
              <a:gd name="T37" fmla="*/ 1359 h 1392"/>
              <a:gd name="T38" fmla="*/ 200 w 380"/>
              <a:gd name="T39" fmla="*/ 1260 h 1392"/>
              <a:gd name="T40" fmla="*/ 226 w 380"/>
              <a:gd name="T41" fmla="*/ 1159 h 1392"/>
              <a:gd name="T42" fmla="*/ 236 w 380"/>
              <a:gd name="T43" fmla="*/ 1087 h 1392"/>
              <a:gd name="T44" fmla="*/ 231 w 380"/>
              <a:gd name="T45" fmla="*/ 931 h 1392"/>
              <a:gd name="T46" fmla="*/ 243 w 380"/>
              <a:gd name="T47" fmla="*/ 867 h 1392"/>
              <a:gd name="T48" fmla="*/ 320 w 380"/>
              <a:gd name="T49" fmla="*/ 763 h 1392"/>
              <a:gd name="T50" fmla="*/ 380 w 380"/>
              <a:gd name="T51" fmla="*/ 725 h 1392"/>
              <a:gd name="T52" fmla="*/ 380 w 380"/>
              <a:gd name="T53" fmla="*/ 687 h 1392"/>
              <a:gd name="T54" fmla="*/ 322 w 380"/>
              <a:gd name="T55" fmla="*/ 468 h 1392"/>
              <a:gd name="T56" fmla="*/ 308 w 380"/>
              <a:gd name="T57" fmla="*/ 365 h 1392"/>
              <a:gd name="T58" fmla="*/ 276 w 380"/>
              <a:gd name="T59" fmla="*/ 331 h 1392"/>
              <a:gd name="T60" fmla="*/ 226 w 380"/>
              <a:gd name="T61" fmla="*/ 274 h 1392"/>
              <a:gd name="T62" fmla="*/ 197 w 380"/>
              <a:gd name="T63" fmla="*/ 214 h 1392"/>
              <a:gd name="T64" fmla="*/ 204 w 380"/>
              <a:gd name="T65" fmla="*/ 168 h 1392"/>
              <a:gd name="T66" fmla="*/ 233 w 380"/>
              <a:gd name="T67" fmla="*/ 36 h 1392"/>
              <a:gd name="T68" fmla="*/ 188 w 380"/>
              <a:gd name="T69" fmla="*/ 19 h 1392"/>
              <a:gd name="T70" fmla="*/ 106 w 380"/>
              <a:gd name="T71" fmla="*/ 24 h 1392"/>
              <a:gd name="T72" fmla="*/ 44 w 380"/>
              <a:gd name="T73" fmla="*/ 0 h 13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380" h="1392">
                <a:moveTo>
                  <a:pt x="44" y="0"/>
                </a:moveTo>
                <a:lnTo>
                  <a:pt x="44" y="137"/>
                </a:lnTo>
                <a:lnTo>
                  <a:pt x="63" y="243"/>
                </a:lnTo>
                <a:lnTo>
                  <a:pt x="32" y="461"/>
                </a:lnTo>
                <a:lnTo>
                  <a:pt x="0" y="567"/>
                </a:lnTo>
                <a:lnTo>
                  <a:pt x="24" y="648"/>
                </a:lnTo>
                <a:lnTo>
                  <a:pt x="24" y="691"/>
                </a:lnTo>
                <a:lnTo>
                  <a:pt x="5" y="742"/>
                </a:lnTo>
                <a:lnTo>
                  <a:pt x="29" y="819"/>
                </a:lnTo>
                <a:lnTo>
                  <a:pt x="24" y="903"/>
                </a:lnTo>
                <a:lnTo>
                  <a:pt x="29" y="931"/>
                </a:lnTo>
                <a:lnTo>
                  <a:pt x="92" y="958"/>
                </a:lnTo>
                <a:lnTo>
                  <a:pt x="94" y="1018"/>
                </a:lnTo>
                <a:lnTo>
                  <a:pt x="68" y="1095"/>
                </a:lnTo>
                <a:lnTo>
                  <a:pt x="60" y="1179"/>
                </a:lnTo>
                <a:lnTo>
                  <a:pt x="51" y="1272"/>
                </a:lnTo>
                <a:lnTo>
                  <a:pt x="70" y="1392"/>
                </a:lnTo>
                <a:lnTo>
                  <a:pt x="135" y="1385"/>
                </a:lnTo>
                <a:lnTo>
                  <a:pt x="212" y="1359"/>
                </a:lnTo>
                <a:lnTo>
                  <a:pt x="200" y="1260"/>
                </a:lnTo>
                <a:lnTo>
                  <a:pt x="226" y="1159"/>
                </a:lnTo>
                <a:lnTo>
                  <a:pt x="236" y="1087"/>
                </a:lnTo>
                <a:lnTo>
                  <a:pt x="231" y="931"/>
                </a:lnTo>
                <a:lnTo>
                  <a:pt x="243" y="867"/>
                </a:lnTo>
                <a:lnTo>
                  <a:pt x="320" y="763"/>
                </a:lnTo>
                <a:lnTo>
                  <a:pt x="380" y="725"/>
                </a:lnTo>
                <a:lnTo>
                  <a:pt x="380" y="687"/>
                </a:lnTo>
                <a:lnTo>
                  <a:pt x="322" y="468"/>
                </a:lnTo>
                <a:lnTo>
                  <a:pt x="308" y="365"/>
                </a:lnTo>
                <a:lnTo>
                  <a:pt x="276" y="331"/>
                </a:lnTo>
                <a:lnTo>
                  <a:pt x="226" y="274"/>
                </a:lnTo>
                <a:lnTo>
                  <a:pt x="197" y="214"/>
                </a:lnTo>
                <a:lnTo>
                  <a:pt x="204" y="168"/>
                </a:lnTo>
                <a:lnTo>
                  <a:pt x="233" y="36"/>
                </a:lnTo>
                <a:lnTo>
                  <a:pt x="188" y="19"/>
                </a:lnTo>
                <a:lnTo>
                  <a:pt x="106" y="24"/>
                </a:lnTo>
                <a:lnTo>
                  <a:pt x="44" y="0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  <a:alpha val="60001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/>
          <a:lstStyle/>
          <a:p>
            <a:endParaRPr lang="en-US"/>
          </a:p>
        </p:txBody>
      </p:sp>
      <p:sp>
        <p:nvSpPr>
          <p:cNvPr id="246795" name="Freeform 11">
            <a:extLst>
              <a:ext uri="{FF2B5EF4-FFF2-40B4-BE49-F238E27FC236}">
                <a16:creationId xmlns:a16="http://schemas.microsoft.com/office/drawing/2014/main" id="{A40DF3AA-78FD-49B0-9052-10702BAF02D4}"/>
              </a:ext>
            </a:extLst>
          </p:cNvPr>
          <p:cNvSpPr>
            <a:spLocks/>
          </p:cNvSpPr>
          <p:nvPr/>
        </p:nvSpPr>
        <p:spPr bwMode="auto">
          <a:xfrm>
            <a:off x="852488" y="2981623"/>
            <a:ext cx="2217738" cy="3462338"/>
          </a:xfrm>
          <a:custGeom>
            <a:avLst/>
            <a:gdLst>
              <a:gd name="T0" fmla="*/ 1142 w 1397"/>
              <a:gd name="T1" fmla="*/ 160 h 2181"/>
              <a:gd name="T2" fmla="*/ 1118 w 1397"/>
              <a:gd name="T3" fmla="*/ 256 h 2181"/>
              <a:gd name="T4" fmla="*/ 1166 w 1397"/>
              <a:gd name="T5" fmla="*/ 357 h 2181"/>
              <a:gd name="T6" fmla="*/ 1291 w 1397"/>
              <a:gd name="T7" fmla="*/ 424 h 2181"/>
              <a:gd name="T8" fmla="*/ 1306 w 1397"/>
              <a:gd name="T9" fmla="*/ 520 h 2181"/>
              <a:gd name="T10" fmla="*/ 1320 w 1397"/>
              <a:gd name="T11" fmla="*/ 558 h 2181"/>
              <a:gd name="T12" fmla="*/ 1378 w 1397"/>
              <a:gd name="T13" fmla="*/ 549 h 2181"/>
              <a:gd name="T14" fmla="*/ 1397 w 1397"/>
              <a:gd name="T15" fmla="*/ 653 h 2181"/>
              <a:gd name="T16" fmla="*/ 1366 w 1397"/>
              <a:gd name="T17" fmla="*/ 872 h 2181"/>
              <a:gd name="T18" fmla="*/ 1333 w 1397"/>
              <a:gd name="T19" fmla="*/ 974 h 2181"/>
              <a:gd name="T20" fmla="*/ 1363 w 1397"/>
              <a:gd name="T21" fmla="*/ 1090 h 2181"/>
              <a:gd name="T22" fmla="*/ 1338 w 1397"/>
              <a:gd name="T23" fmla="*/ 1150 h 2181"/>
              <a:gd name="T24" fmla="*/ 1365 w 1397"/>
              <a:gd name="T25" fmla="*/ 1232 h 2181"/>
              <a:gd name="T26" fmla="*/ 1360 w 1397"/>
              <a:gd name="T27" fmla="*/ 1338 h 2181"/>
              <a:gd name="T28" fmla="*/ 1309 w 1397"/>
              <a:gd name="T29" fmla="*/ 1366 h 2181"/>
              <a:gd name="T30" fmla="*/ 1262 w 1397"/>
              <a:gd name="T31" fmla="*/ 1422 h 2181"/>
              <a:gd name="T32" fmla="*/ 1195 w 1397"/>
              <a:gd name="T33" fmla="*/ 1677 h 2181"/>
              <a:gd name="T34" fmla="*/ 1171 w 1397"/>
              <a:gd name="T35" fmla="*/ 1898 h 2181"/>
              <a:gd name="T36" fmla="*/ 1190 w 1397"/>
              <a:gd name="T37" fmla="*/ 2003 h 2181"/>
              <a:gd name="T38" fmla="*/ 1162 w 1397"/>
              <a:gd name="T39" fmla="*/ 2120 h 2181"/>
              <a:gd name="T40" fmla="*/ 1139 w 1397"/>
              <a:gd name="T41" fmla="*/ 2164 h 2181"/>
              <a:gd name="T42" fmla="*/ 859 w 1397"/>
              <a:gd name="T43" fmla="*/ 2147 h 2181"/>
              <a:gd name="T44" fmla="*/ 784 w 1397"/>
              <a:gd name="T45" fmla="*/ 2141 h 2181"/>
              <a:gd name="T46" fmla="*/ 675 w 1397"/>
              <a:gd name="T47" fmla="*/ 2150 h 2181"/>
              <a:gd name="T48" fmla="*/ 610 w 1397"/>
              <a:gd name="T49" fmla="*/ 2133 h 2181"/>
              <a:gd name="T50" fmla="*/ 485 w 1397"/>
              <a:gd name="T51" fmla="*/ 2104 h 2181"/>
              <a:gd name="T52" fmla="*/ 341 w 1397"/>
              <a:gd name="T53" fmla="*/ 2128 h 2181"/>
              <a:gd name="T54" fmla="*/ 173 w 1397"/>
              <a:gd name="T55" fmla="*/ 2181 h 2181"/>
              <a:gd name="T56" fmla="*/ 98 w 1397"/>
              <a:gd name="T57" fmla="*/ 2118 h 2181"/>
              <a:gd name="T58" fmla="*/ 74 w 1397"/>
              <a:gd name="T59" fmla="*/ 2078 h 2181"/>
              <a:gd name="T60" fmla="*/ 58 w 1397"/>
              <a:gd name="T61" fmla="*/ 2022 h 2181"/>
              <a:gd name="T62" fmla="*/ 53 w 1397"/>
              <a:gd name="T63" fmla="*/ 1950 h 2181"/>
              <a:gd name="T64" fmla="*/ 24 w 1397"/>
              <a:gd name="T65" fmla="*/ 1938 h 2181"/>
              <a:gd name="T66" fmla="*/ 0 w 1397"/>
              <a:gd name="T67" fmla="*/ 1902 h 2181"/>
              <a:gd name="T68" fmla="*/ 34 w 1397"/>
              <a:gd name="T69" fmla="*/ 1840 h 2181"/>
              <a:gd name="T70" fmla="*/ 110 w 1397"/>
              <a:gd name="T71" fmla="*/ 1782 h 2181"/>
              <a:gd name="T72" fmla="*/ 317 w 1397"/>
              <a:gd name="T73" fmla="*/ 1706 h 2181"/>
              <a:gd name="T74" fmla="*/ 350 w 1397"/>
              <a:gd name="T75" fmla="*/ 1662 h 2181"/>
              <a:gd name="T76" fmla="*/ 384 w 1397"/>
              <a:gd name="T77" fmla="*/ 1542 h 2181"/>
              <a:gd name="T78" fmla="*/ 414 w 1397"/>
              <a:gd name="T79" fmla="*/ 1488 h 2181"/>
              <a:gd name="T80" fmla="*/ 456 w 1397"/>
              <a:gd name="T81" fmla="*/ 1451 h 2181"/>
              <a:gd name="T82" fmla="*/ 445 w 1397"/>
              <a:gd name="T83" fmla="*/ 1419 h 2181"/>
              <a:gd name="T84" fmla="*/ 370 w 1397"/>
              <a:gd name="T85" fmla="*/ 1408 h 2181"/>
              <a:gd name="T86" fmla="*/ 288 w 1397"/>
              <a:gd name="T87" fmla="*/ 1422 h 2181"/>
              <a:gd name="T88" fmla="*/ 221 w 1397"/>
              <a:gd name="T89" fmla="*/ 1418 h 2181"/>
              <a:gd name="T90" fmla="*/ 192 w 1397"/>
              <a:gd name="T91" fmla="*/ 1384 h 2181"/>
              <a:gd name="T92" fmla="*/ 341 w 1397"/>
              <a:gd name="T93" fmla="*/ 1038 h 2181"/>
              <a:gd name="T94" fmla="*/ 427 w 1397"/>
              <a:gd name="T95" fmla="*/ 822 h 2181"/>
              <a:gd name="T96" fmla="*/ 485 w 1397"/>
              <a:gd name="T97" fmla="*/ 611 h 2181"/>
              <a:gd name="T98" fmla="*/ 566 w 1397"/>
              <a:gd name="T99" fmla="*/ 246 h 2181"/>
              <a:gd name="T100" fmla="*/ 573 w 1397"/>
              <a:gd name="T101" fmla="*/ 165 h 2181"/>
              <a:gd name="T102" fmla="*/ 662 w 1397"/>
              <a:gd name="T103" fmla="*/ 194 h 2181"/>
              <a:gd name="T104" fmla="*/ 731 w 1397"/>
              <a:gd name="T105" fmla="*/ 174 h 2181"/>
              <a:gd name="T106" fmla="*/ 782 w 1397"/>
              <a:gd name="T107" fmla="*/ 141 h 2181"/>
              <a:gd name="T108" fmla="*/ 797 w 1397"/>
              <a:gd name="T109" fmla="*/ 90 h 2181"/>
              <a:gd name="T110" fmla="*/ 784 w 1397"/>
              <a:gd name="T111" fmla="*/ 56 h 2181"/>
              <a:gd name="T112" fmla="*/ 827 w 1397"/>
              <a:gd name="T113" fmla="*/ 0 h 2181"/>
              <a:gd name="T114" fmla="*/ 922 w 1397"/>
              <a:gd name="T115" fmla="*/ 26 h 2181"/>
              <a:gd name="T116" fmla="*/ 960 w 1397"/>
              <a:gd name="T117" fmla="*/ 50 h 2181"/>
              <a:gd name="T118" fmla="*/ 998 w 1397"/>
              <a:gd name="T119" fmla="*/ 107 h 2181"/>
              <a:gd name="T120" fmla="*/ 1043 w 1397"/>
              <a:gd name="T121" fmla="*/ 106 h 2181"/>
              <a:gd name="T122" fmla="*/ 1142 w 1397"/>
              <a:gd name="T123" fmla="*/ 160 h 21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397" h="2181">
                <a:moveTo>
                  <a:pt x="1142" y="160"/>
                </a:moveTo>
                <a:lnTo>
                  <a:pt x="1118" y="256"/>
                </a:lnTo>
                <a:lnTo>
                  <a:pt x="1166" y="357"/>
                </a:lnTo>
                <a:lnTo>
                  <a:pt x="1291" y="424"/>
                </a:lnTo>
                <a:lnTo>
                  <a:pt x="1306" y="520"/>
                </a:lnTo>
                <a:lnTo>
                  <a:pt x="1320" y="558"/>
                </a:lnTo>
                <a:lnTo>
                  <a:pt x="1378" y="549"/>
                </a:lnTo>
                <a:lnTo>
                  <a:pt x="1397" y="653"/>
                </a:lnTo>
                <a:lnTo>
                  <a:pt x="1366" y="872"/>
                </a:lnTo>
                <a:lnTo>
                  <a:pt x="1333" y="974"/>
                </a:lnTo>
                <a:lnTo>
                  <a:pt x="1363" y="1090"/>
                </a:lnTo>
                <a:lnTo>
                  <a:pt x="1338" y="1150"/>
                </a:lnTo>
                <a:lnTo>
                  <a:pt x="1365" y="1232"/>
                </a:lnTo>
                <a:lnTo>
                  <a:pt x="1360" y="1338"/>
                </a:lnTo>
                <a:lnTo>
                  <a:pt x="1309" y="1366"/>
                </a:lnTo>
                <a:lnTo>
                  <a:pt x="1262" y="1422"/>
                </a:lnTo>
                <a:lnTo>
                  <a:pt x="1195" y="1677"/>
                </a:lnTo>
                <a:lnTo>
                  <a:pt x="1171" y="1898"/>
                </a:lnTo>
                <a:lnTo>
                  <a:pt x="1190" y="2003"/>
                </a:lnTo>
                <a:lnTo>
                  <a:pt x="1162" y="2120"/>
                </a:lnTo>
                <a:lnTo>
                  <a:pt x="1139" y="2164"/>
                </a:lnTo>
                <a:lnTo>
                  <a:pt x="859" y="2147"/>
                </a:lnTo>
                <a:lnTo>
                  <a:pt x="784" y="2141"/>
                </a:lnTo>
                <a:lnTo>
                  <a:pt x="675" y="2150"/>
                </a:lnTo>
                <a:lnTo>
                  <a:pt x="610" y="2133"/>
                </a:lnTo>
                <a:lnTo>
                  <a:pt x="485" y="2104"/>
                </a:lnTo>
                <a:lnTo>
                  <a:pt x="341" y="2128"/>
                </a:lnTo>
                <a:lnTo>
                  <a:pt x="173" y="2181"/>
                </a:lnTo>
                <a:lnTo>
                  <a:pt x="98" y="2118"/>
                </a:lnTo>
                <a:lnTo>
                  <a:pt x="74" y="2078"/>
                </a:lnTo>
                <a:lnTo>
                  <a:pt x="58" y="2022"/>
                </a:lnTo>
                <a:lnTo>
                  <a:pt x="53" y="1950"/>
                </a:lnTo>
                <a:lnTo>
                  <a:pt x="24" y="1938"/>
                </a:lnTo>
                <a:lnTo>
                  <a:pt x="0" y="1902"/>
                </a:lnTo>
                <a:lnTo>
                  <a:pt x="34" y="1840"/>
                </a:lnTo>
                <a:lnTo>
                  <a:pt x="110" y="1782"/>
                </a:lnTo>
                <a:lnTo>
                  <a:pt x="317" y="1706"/>
                </a:lnTo>
                <a:lnTo>
                  <a:pt x="350" y="1662"/>
                </a:lnTo>
                <a:lnTo>
                  <a:pt x="384" y="1542"/>
                </a:lnTo>
                <a:lnTo>
                  <a:pt x="414" y="1488"/>
                </a:lnTo>
                <a:lnTo>
                  <a:pt x="456" y="1451"/>
                </a:lnTo>
                <a:lnTo>
                  <a:pt x="445" y="1419"/>
                </a:lnTo>
                <a:lnTo>
                  <a:pt x="370" y="1408"/>
                </a:lnTo>
                <a:lnTo>
                  <a:pt x="288" y="1422"/>
                </a:lnTo>
                <a:lnTo>
                  <a:pt x="221" y="1418"/>
                </a:lnTo>
                <a:lnTo>
                  <a:pt x="192" y="1384"/>
                </a:lnTo>
                <a:lnTo>
                  <a:pt x="341" y="1038"/>
                </a:lnTo>
                <a:lnTo>
                  <a:pt x="427" y="822"/>
                </a:lnTo>
                <a:lnTo>
                  <a:pt x="485" y="611"/>
                </a:lnTo>
                <a:lnTo>
                  <a:pt x="566" y="246"/>
                </a:lnTo>
                <a:lnTo>
                  <a:pt x="573" y="165"/>
                </a:lnTo>
                <a:lnTo>
                  <a:pt x="662" y="194"/>
                </a:lnTo>
                <a:lnTo>
                  <a:pt x="731" y="174"/>
                </a:lnTo>
                <a:lnTo>
                  <a:pt x="782" y="141"/>
                </a:lnTo>
                <a:lnTo>
                  <a:pt x="797" y="90"/>
                </a:lnTo>
                <a:lnTo>
                  <a:pt x="784" y="56"/>
                </a:lnTo>
                <a:lnTo>
                  <a:pt x="827" y="0"/>
                </a:lnTo>
                <a:lnTo>
                  <a:pt x="922" y="26"/>
                </a:lnTo>
                <a:lnTo>
                  <a:pt x="960" y="50"/>
                </a:lnTo>
                <a:lnTo>
                  <a:pt x="998" y="107"/>
                </a:lnTo>
                <a:lnTo>
                  <a:pt x="1043" y="106"/>
                </a:lnTo>
                <a:lnTo>
                  <a:pt x="1142" y="160"/>
                </a:lnTo>
                <a:close/>
              </a:path>
            </a:pathLst>
          </a:custGeom>
          <a:solidFill>
            <a:srgbClr val="FF0000">
              <a:alpha val="50000"/>
            </a:srgbClr>
          </a:solidFill>
          <a:ln w="9525">
            <a:solidFill>
              <a:srgbClr val="FF0000"/>
            </a:solidFill>
            <a:round/>
            <a:headEnd/>
            <a:tailEnd/>
          </a:ln>
          <a:effectLst/>
          <a:extLst/>
        </p:spPr>
        <p:txBody>
          <a:bodyPr/>
          <a:lstStyle/>
          <a:p>
            <a:endParaRPr lang="en-US"/>
          </a:p>
        </p:txBody>
      </p:sp>
      <p:sp>
        <p:nvSpPr>
          <p:cNvPr id="246796" name="Freeform 12">
            <a:extLst>
              <a:ext uri="{FF2B5EF4-FFF2-40B4-BE49-F238E27FC236}">
                <a16:creationId xmlns:a16="http://schemas.microsoft.com/office/drawing/2014/main" id="{FFC1DCA7-454D-4A57-859B-744CB4AF287D}"/>
              </a:ext>
            </a:extLst>
          </p:cNvPr>
          <p:cNvSpPr>
            <a:spLocks/>
          </p:cNvSpPr>
          <p:nvPr/>
        </p:nvSpPr>
        <p:spPr bwMode="auto">
          <a:xfrm>
            <a:off x="3003550" y="2562523"/>
            <a:ext cx="223838" cy="419100"/>
          </a:xfrm>
          <a:custGeom>
            <a:avLst/>
            <a:gdLst>
              <a:gd name="T0" fmla="*/ 108 w 141"/>
              <a:gd name="T1" fmla="*/ 0 h 264"/>
              <a:gd name="T2" fmla="*/ 40 w 141"/>
              <a:gd name="T3" fmla="*/ 25 h 264"/>
              <a:gd name="T4" fmla="*/ 0 w 141"/>
              <a:gd name="T5" fmla="*/ 91 h 264"/>
              <a:gd name="T6" fmla="*/ 16 w 141"/>
              <a:gd name="T7" fmla="*/ 134 h 264"/>
              <a:gd name="T8" fmla="*/ 34 w 141"/>
              <a:gd name="T9" fmla="*/ 164 h 264"/>
              <a:gd name="T10" fmla="*/ 40 w 141"/>
              <a:gd name="T11" fmla="*/ 227 h 264"/>
              <a:gd name="T12" fmla="*/ 60 w 141"/>
              <a:gd name="T13" fmla="*/ 264 h 264"/>
              <a:gd name="T14" fmla="*/ 95 w 141"/>
              <a:gd name="T15" fmla="*/ 254 h 264"/>
              <a:gd name="T16" fmla="*/ 124 w 141"/>
              <a:gd name="T17" fmla="*/ 197 h 264"/>
              <a:gd name="T18" fmla="*/ 129 w 141"/>
              <a:gd name="T19" fmla="*/ 150 h 264"/>
              <a:gd name="T20" fmla="*/ 141 w 141"/>
              <a:gd name="T21" fmla="*/ 109 h 264"/>
              <a:gd name="T22" fmla="*/ 136 w 141"/>
              <a:gd name="T23" fmla="*/ 61 h 264"/>
              <a:gd name="T24" fmla="*/ 130 w 141"/>
              <a:gd name="T25" fmla="*/ 30 h 264"/>
              <a:gd name="T26" fmla="*/ 108 w 141"/>
              <a:gd name="T27" fmla="*/ 0 h 2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41" h="264">
                <a:moveTo>
                  <a:pt x="108" y="0"/>
                </a:moveTo>
                <a:lnTo>
                  <a:pt x="40" y="25"/>
                </a:lnTo>
                <a:lnTo>
                  <a:pt x="0" y="91"/>
                </a:lnTo>
                <a:lnTo>
                  <a:pt x="16" y="134"/>
                </a:lnTo>
                <a:lnTo>
                  <a:pt x="34" y="164"/>
                </a:lnTo>
                <a:lnTo>
                  <a:pt x="40" y="227"/>
                </a:lnTo>
                <a:lnTo>
                  <a:pt x="60" y="264"/>
                </a:lnTo>
                <a:lnTo>
                  <a:pt x="95" y="254"/>
                </a:lnTo>
                <a:lnTo>
                  <a:pt x="124" y="197"/>
                </a:lnTo>
                <a:lnTo>
                  <a:pt x="129" y="150"/>
                </a:lnTo>
                <a:lnTo>
                  <a:pt x="141" y="109"/>
                </a:lnTo>
                <a:lnTo>
                  <a:pt x="136" y="61"/>
                </a:lnTo>
                <a:lnTo>
                  <a:pt x="130" y="30"/>
                </a:lnTo>
                <a:lnTo>
                  <a:pt x="108" y="0"/>
                </a:lnTo>
                <a:close/>
              </a:path>
            </a:pathLst>
          </a:custGeom>
          <a:solidFill>
            <a:srgbClr val="336699">
              <a:alpha val="70000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6797" name="Freeform 13">
            <a:extLst>
              <a:ext uri="{FF2B5EF4-FFF2-40B4-BE49-F238E27FC236}">
                <a16:creationId xmlns:a16="http://schemas.microsoft.com/office/drawing/2014/main" id="{254A882F-A1C8-4E9A-B30D-E02FF8E83CA0}"/>
              </a:ext>
            </a:extLst>
          </p:cNvPr>
          <p:cNvSpPr>
            <a:spLocks/>
          </p:cNvSpPr>
          <p:nvPr/>
        </p:nvSpPr>
        <p:spPr bwMode="auto">
          <a:xfrm>
            <a:off x="2701806" y="5091001"/>
            <a:ext cx="450850" cy="1673225"/>
          </a:xfrm>
          <a:custGeom>
            <a:avLst/>
            <a:gdLst>
              <a:gd name="T0" fmla="*/ 216 w 284"/>
              <a:gd name="T1" fmla="*/ 0 h 1054"/>
              <a:gd name="T2" fmla="*/ 161 w 284"/>
              <a:gd name="T3" fmla="*/ 27 h 1054"/>
              <a:gd name="T4" fmla="*/ 120 w 284"/>
              <a:gd name="T5" fmla="*/ 84 h 1054"/>
              <a:gd name="T6" fmla="*/ 70 w 284"/>
              <a:gd name="T7" fmla="*/ 279 h 1054"/>
              <a:gd name="T8" fmla="*/ 53 w 284"/>
              <a:gd name="T9" fmla="*/ 336 h 1054"/>
              <a:gd name="T10" fmla="*/ 46 w 284"/>
              <a:gd name="T11" fmla="*/ 410 h 1054"/>
              <a:gd name="T12" fmla="*/ 29 w 284"/>
              <a:gd name="T13" fmla="*/ 552 h 1054"/>
              <a:gd name="T14" fmla="*/ 46 w 284"/>
              <a:gd name="T15" fmla="*/ 660 h 1054"/>
              <a:gd name="T16" fmla="*/ 30 w 284"/>
              <a:gd name="T17" fmla="*/ 741 h 1054"/>
              <a:gd name="T18" fmla="*/ 12 w 284"/>
              <a:gd name="T19" fmla="*/ 790 h 1054"/>
              <a:gd name="T20" fmla="*/ 0 w 284"/>
              <a:gd name="T21" fmla="*/ 824 h 1054"/>
              <a:gd name="T22" fmla="*/ 8 w 284"/>
              <a:gd name="T23" fmla="*/ 896 h 1054"/>
              <a:gd name="T24" fmla="*/ 39 w 284"/>
              <a:gd name="T25" fmla="*/ 965 h 1054"/>
              <a:gd name="T26" fmla="*/ 56 w 284"/>
              <a:gd name="T27" fmla="*/ 1049 h 1054"/>
              <a:gd name="T28" fmla="*/ 137 w 284"/>
              <a:gd name="T29" fmla="*/ 1054 h 1054"/>
              <a:gd name="T30" fmla="*/ 192 w 284"/>
              <a:gd name="T31" fmla="*/ 1006 h 1054"/>
              <a:gd name="T32" fmla="*/ 202 w 284"/>
              <a:gd name="T33" fmla="*/ 922 h 1054"/>
              <a:gd name="T34" fmla="*/ 221 w 284"/>
              <a:gd name="T35" fmla="*/ 867 h 1054"/>
              <a:gd name="T36" fmla="*/ 185 w 284"/>
              <a:gd name="T37" fmla="*/ 836 h 1054"/>
              <a:gd name="T38" fmla="*/ 123 w 284"/>
              <a:gd name="T39" fmla="*/ 812 h 1054"/>
              <a:gd name="T40" fmla="*/ 75 w 284"/>
              <a:gd name="T41" fmla="*/ 764 h 1054"/>
              <a:gd name="T42" fmla="*/ 132 w 284"/>
              <a:gd name="T43" fmla="*/ 675 h 1054"/>
              <a:gd name="T44" fmla="*/ 168 w 284"/>
              <a:gd name="T45" fmla="*/ 648 h 1054"/>
              <a:gd name="T46" fmla="*/ 156 w 284"/>
              <a:gd name="T47" fmla="*/ 694 h 1054"/>
              <a:gd name="T48" fmla="*/ 164 w 284"/>
              <a:gd name="T49" fmla="*/ 718 h 1054"/>
              <a:gd name="T50" fmla="*/ 192 w 284"/>
              <a:gd name="T51" fmla="*/ 723 h 1054"/>
              <a:gd name="T52" fmla="*/ 228 w 284"/>
              <a:gd name="T53" fmla="*/ 653 h 1054"/>
              <a:gd name="T54" fmla="*/ 226 w 284"/>
              <a:gd name="T55" fmla="*/ 569 h 1054"/>
              <a:gd name="T56" fmla="*/ 250 w 284"/>
              <a:gd name="T57" fmla="*/ 519 h 1054"/>
              <a:gd name="T58" fmla="*/ 245 w 284"/>
              <a:gd name="T59" fmla="*/ 478 h 1054"/>
              <a:gd name="T60" fmla="*/ 262 w 284"/>
              <a:gd name="T61" fmla="*/ 456 h 1054"/>
              <a:gd name="T62" fmla="*/ 243 w 284"/>
              <a:gd name="T63" fmla="*/ 334 h 1054"/>
              <a:gd name="T64" fmla="*/ 255 w 284"/>
              <a:gd name="T65" fmla="*/ 226 h 1054"/>
              <a:gd name="T66" fmla="*/ 260 w 284"/>
              <a:gd name="T67" fmla="*/ 159 h 1054"/>
              <a:gd name="T68" fmla="*/ 284 w 284"/>
              <a:gd name="T69" fmla="*/ 82 h 1054"/>
              <a:gd name="T70" fmla="*/ 281 w 284"/>
              <a:gd name="T71" fmla="*/ 26 h 1054"/>
              <a:gd name="T72" fmla="*/ 216 w 284"/>
              <a:gd name="T73" fmla="*/ 0 h 10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284" h="1054">
                <a:moveTo>
                  <a:pt x="216" y="0"/>
                </a:moveTo>
                <a:lnTo>
                  <a:pt x="161" y="27"/>
                </a:lnTo>
                <a:lnTo>
                  <a:pt x="120" y="84"/>
                </a:lnTo>
                <a:lnTo>
                  <a:pt x="70" y="279"/>
                </a:lnTo>
                <a:lnTo>
                  <a:pt x="53" y="336"/>
                </a:lnTo>
                <a:lnTo>
                  <a:pt x="46" y="410"/>
                </a:lnTo>
                <a:lnTo>
                  <a:pt x="29" y="552"/>
                </a:lnTo>
                <a:lnTo>
                  <a:pt x="46" y="660"/>
                </a:lnTo>
                <a:lnTo>
                  <a:pt x="30" y="741"/>
                </a:lnTo>
                <a:lnTo>
                  <a:pt x="12" y="790"/>
                </a:lnTo>
                <a:lnTo>
                  <a:pt x="0" y="824"/>
                </a:lnTo>
                <a:lnTo>
                  <a:pt x="8" y="896"/>
                </a:lnTo>
                <a:lnTo>
                  <a:pt x="39" y="965"/>
                </a:lnTo>
                <a:lnTo>
                  <a:pt x="56" y="1049"/>
                </a:lnTo>
                <a:lnTo>
                  <a:pt x="137" y="1054"/>
                </a:lnTo>
                <a:lnTo>
                  <a:pt x="192" y="1006"/>
                </a:lnTo>
                <a:lnTo>
                  <a:pt x="202" y="922"/>
                </a:lnTo>
                <a:lnTo>
                  <a:pt x="221" y="867"/>
                </a:lnTo>
                <a:lnTo>
                  <a:pt x="185" y="836"/>
                </a:lnTo>
                <a:lnTo>
                  <a:pt x="123" y="812"/>
                </a:lnTo>
                <a:lnTo>
                  <a:pt x="75" y="764"/>
                </a:lnTo>
                <a:lnTo>
                  <a:pt x="132" y="675"/>
                </a:lnTo>
                <a:lnTo>
                  <a:pt x="168" y="648"/>
                </a:lnTo>
                <a:lnTo>
                  <a:pt x="156" y="694"/>
                </a:lnTo>
                <a:lnTo>
                  <a:pt x="164" y="718"/>
                </a:lnTo>
                <a:lnTo>
                  <a:pt x="192" y="723"/>
                </a:lnTo>
                <a:lnTo>
                  <a:pt x="228" y="653"/>
                </a:lnTo>
                <a:lnTo>
                  <a:pt x="226" y="569"/>
                </a:lnTo>
                <a:lnTo>
                  <a:pt x="250" y="519"/>
                </a:lnTo>
                <a:lnTo>
                  <a:pt x="245" y="478"/>
                </a:lnTo>
                <a:lnTo>
                  <a:pt x="262" y="456"/>
                </a:lnTo>
                <a:lnTo>
                  <a:pt x="243" y="334"/>
                </a:lnTo>
                <a:lnTo>
                  <a:pt x="255" y="226"/>
                </a:lnTo>
                <a:lnTo>
                  <a:pt x="260" y="159"/>
                </a:lnTo>
                <a:lnTo>
                  <a:pt x="284" y="82"/>
                </a:lnTo>
                <a:lnTo>
                  <a:pt x="281" y="26"/>
                </a:lnTo>
                <a:lnTo>
                  <a:pt x="216" y="0"/>
                </a:lnTo>
                <a:close/>
              </a:path>
            </a:pathLst>
          </a:custGeom>
          <a:solidFill>
            <a:srgbClr val="336699">
              <a:alpha val="70000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6798" name="Text Box 14">
            <a:extLst>
              <a:ext uri="{FF2B5EF4-FFF2-40B4-BE49-F238E27FC236}">
                <a16:creationId xmlns:a16="http://schemas.microsoft.com/office/drawing/2014/main" id="{1CE6B6A2-87FD-4F99-AA7F-C96957EBDD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2221" y="1179"/>
            <a:ext cx="3775393" cy="707886"/>
          </a:xfrm>
          <a:prstGeom prst="rect">
            <a:avLst/>
          </a:prstGeom>
          <a:solidFill>
            <a:srgbClr val="A5002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en-US" sz="4000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希律亚基帕一世</a:t>
            </a:r>
            <a:endParaRPr lang="zh-TW" altLang="en-US" sz="4000" dirty="0">
              <a:solidFill>
                <a:srgbClr val="FFFF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246799" name="Text Box 15">
            <a:extLst>
              <a:ext uri="{FF2B5EF4-FFF2-40B4-BE49-F238E27FC236}">
                <a16:creationId xmlns:a16="http://schemas.microsoft.com/office/drawing/2014/main" id="{EE24797A-1355-484F-902F-799B9B890B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45955" y="733246"/>
            <a:ext cx="6324808" cy="61247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大希律</a:t>
            </a: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</a:rPr>
              <a:t>之孙，其父被控谋反而被大希律处死后，他在罗马长大，与</a:t>
            </a:r>
            <a:r>
              <a:rPr lang="zh-CN" altLang="en-US" sz="28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加利古拉</a:t>
            </a: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</a:rPr>
              <a:t>交好。</a:t>
            </a:r>
          </a:p>
          <a:p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</a:rPr>
              <a:t>主后</a:t>
            </a:r>
            <a:r>
              <a:rPr lang="en-US" altLang="zh-CN" sz="2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37</a:t>
            </a:r>
            <a:r>
              <a:rPr lang="zh-CN" altLang="en-US" sz="2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年</a:t>
            </a: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</a:rPr>
              <a:t>该撒</a:t>
            </a:r>
            <a:r>
              <a:rPr lang="zh-CN" altLang="en-US" sz="28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提庇留</a:t>
            </a: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</a:rPr>
              <a:t>死，加利古拉继位，赐给亚基帕其过世之叔叔希律</a:t>
            </a:r>
            <a:r>
              <a:rPr lang="zh-CN" altLang="en-US" sz="28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腓力</a:t>
            </a: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</a:rPr>
              <a:t>原来的封地</a:t>
            </a:r>
            <a:r>
              <a:rPr lang="en-US" altLang="zh-CN" sz="2800" b="1" dirty="0"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2800" b="1" dirty="0">
                <a:solidFill>
                  <a:srgbClr val="92D05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以土利亚</a:t>
            </a: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</a:rPr>
              <a:t>和</a:t>
            </a:r>
            <a:r>
              <a:rPr lang="zh-CN" altLang="en-US" sz="2800" b="1" dirty="0">
                <a:solidFill>
                  <a:srgbClr val="92D05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特拉可尼</a:t>
            </a:r>
            <a:r>
              <a:rPr lang="en-US" altLang="zh-CN" sz="2800" b="1" dirty="0"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</a:rPr>
              <a:t>和</a:t>
            </a:r>
            <a:r>
              <a:rPr lang="zh-CN" altLang="en-US" sz="2800" b="1" dirty="0">
                <a:solidFill>
                  <a:srgbClr val="92D05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亚比利尼</a:t>
            </a: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</a:p>
          <a:p>
            <a:r>
              <a:rPr lang="en-US" altLang="zh-CN" sz="2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39</a:t>
            </a:r>
            <a:r>
              <a:rPr lang="zh-CN" altLang="en-US" sz="2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年</a:t>
            </a: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</a:rPr>
              <a:t>亚基帕之另一叔叔希律</a:t>
            </a:r>
            <a:r>
              <a:rPr lang="zh-CN" altLang="en-US" sz="28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安提帕</a:t>
            </a: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</a:rPr>
              <a:t>被废，其封地</a:t>
            </a:r>
            <a:r>
              <a:rPr lang="en-US" altLang="zh-CN" sz="2800" b="1" dirty="0"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2800" b="1" dirty="0">
                <a:solidFill>
                  <a:srgbClr val="92D05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加利利、比利亚</a:t>
            </a:r>
            <a:r>
              <a:rPr lang="en-US" altLang="zh-CN" sz="2800" b="1" dirty="0"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</a:rPr>
              <a:t>亦归亚基帕。</a:t>
            </a:r>
          </a:p>
          <a:p>
            <a:r>
              <a:rPr lang="en-US" altLang="zh-CN" sz="2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41</a:t>
            </a:r>
            <a:r>
              <a:rPr lang="zh-CN" altLang="en-US" sz="2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年</a:t>
            </a: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</a:rPr>
              <a:t>加利古拉被杀，</a:t>
            </a:r>
            <a:r>
              <a:rPr lang="zh-CN" altLang="en-US" sz="28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革老丢</a:t>
            </a: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</a:rPr>
              <a:t>继位，为酬谢亚基帕的支持，革老丢将</a:t>
            </a:r>
            <a:r>
              <a:rPr lang="zh-CN" altLang="en-US" sz="2800" b="1" dirty="0">
                <a:solidFill>
                  <a:srgbClr val="92D05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犹太、撒玛利亚</a:t>
            </a: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</a:rPr>
              <a:t>赐给亚基帕，使亚基帕的领土达到大希律时的规模。</a:t>
            </a:r>
          </a:p>
          <a:p>
            <a:r>
              <a:rPr lang="en-US" altLang="zh-CN" sz="2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44</a:t>
            </a:r>
            <a:r>
              <a:rPr lang="zh-CN" altLang="en-US" sz="2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年</a:t>
            </a: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</a:rPr>
              <a:t>亚基帕被虫所咬、气就绝了。</a:t>
            </a:r>
            <a:endParaRPr lang="zh-TW" altLang="en-US" sz="2800" b="1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246800" name="Freeform 16">
            <a:extLst>
              <a:ext uri="{FF2B5EF4-FFF2-40B4-BE49-F238E27FC236}">
                <a16:creationId xmlns:a16="http://schemas.microsoft.com/office/drawing/2014/main" id="{C0658EC7-E57F-4478-8C7B-2B146AABDD0D}"/>
              </a:ext>
            </a:extLst>
          </p:cNvPr>
          <p:cNvSpPr>
            <a:spLocks/>
          </p:cNvSpPr>
          <p:nvPr/>
        </p:nvSpPr>
        <p:spPr bwMode="auto">
          <a:xfrm>
            <a:off x="880269" y="1504951"/>
            <a:ext cx="4694238" cy="4932363"/>
          </a:xfrm>
          <a:custGeom>
            <a:avLst/>
            <a:gdLst>
              <a:gd name="T0" fmla="*/ 448 w 2957"/>
              <a:gd name="T1" fmla="*/ 1680 h 3107"/>
              <a:gd name="T2" fmla="*/ 219 w 2957"/>
              <a:gd name="T3" fmla="*/ 2351 h 3107"/>
              <a:gd name="T4" fmla="*/ 449 w 2957"/>
              <a:gd name="T5" fmla="*/ 2345 h 3107"/>
              <a:gd name="T6" fmla="*/ 356 w 2957"/>
              <a:gd name="T7" fmla="*/ 2588 h 3107"/>
              <a:gd name="T8" fmla="*/ 113 w 2957"/>
              <a:gd name="T9" fmla="*/ 2709 h 3107"/>
              <a:gd name="T10" fmla="*/ 27 w 2957"/>
              <a:gd name="T11" fmla="*/ 2871 h 3107"/>
              <a:gd name="T12" fmla="*/ 89 w 2957"/>
              <a:gd name="T13" fmla="*/ 3039 h 3107"/>
              <a:gd name="T14" fmla="*/ 484 w 2957"/>
              <a:gd name="T15" fmla="*/ 3035 h 3107"/>
              <a:gd name="T16" fmla="*/ 1139 w 2957"/>
              <a:gd name="T17" fmla="*/ 3095 h 3107"/>
              <a:gd name="T18" fmla="*/ 1197 w 2957"/>
              <a:gd name="T19" fmla="*/ 2606 h 3107"/>
              <a:gd name="T20" fmla="*/ 1366 w 2957"/>
              <a:gd name="T21" fmla="*/ 2266 h 3107"/>
              <a:gd name="T22" fmla="*/ 1402 w 2957"/>
              <a:gd name="T23" fmla="*/ 2427 h 3107"/>
              <a:gd name="T24" fmla="*/ 1475 w 2957"/>
              <a:gd name="T25" fmla="*/ 2721 h 3107"/>
              <a:gd name="T26" fmla="*/ 1574 w 2957"/>
              <a:gd name="T27" fmla="*/ 2448 h 3107"/>
              <a:gd name="T28" fmla="*/ 1656 w 2957"/>
              <a:gd name="T29" fmla="*/ 2097 h 3107"/>
              <a:gd name="T30" fmla="*/ 1658 w 2957"/>
              <a:gd name="T31" fmla="*/ 1815 h 3107"/>
              <a:gd name="T32" fmla="*/ 1532 w 2957"/>
              <a:gd name="T33" fmla="*/ 1550 h 3107"/>
              <a:gd name="T34" fmla="*/ 1444 w 2957"/>
              <a:gd name="T35" fmla="*/ 1362 h 3107"/>
              <a:gd name="T36" fmla="*/ 1325 w 2957"/>
              <a:gd name="T37" fmla="*/ 1485 h 3107"/>
              <a:gd name="T38" fmla="*/ 1168 w 2957"/>
              <a:gd name="T39" fmla="*/ 1290 h 3107"/>
              <a:gd name="T40" fmla="*/ 1182 w 2957"/>
              <a:gd name="T41" fmla="*/ 1074 h 3107"/>
              <a:gd name="T42" fmla="*/ 1337 w 2957"/>
              <a:gd name="T43" fmla="*/ 1108 h 3107"/>
              <a:gd name="T44" fmla="*/ 1409 w 2957"/>
              <a:gd name="T45" fmla="*/ 927 h 3107"/>
              <a:gd name="T46" fmla="*/ 1347 w 2957"/>
              <a:gd name="T47" fmla="*/ 738 h 3107"/>
              <a:gd name="T48" fmla="*/ 1480 w 2957"/>
              <a:gd name="T49" fmla="*/ 680 h 3107"/>
              <a:gd name="T50" fmla="*/ 1617 w 2957"/>
              <a:gd name="T51" fmla="*/ 677 h 3107"/>
              <a:gd name="T52" fmla="*/ 1686 w 2957"/>
              <a:gd name="T53" fmla="*/ 832 h 3107"/>
              <a:gd name="T54" fmla="*/ 1892 w 2957"/>
              <a:gd name="T55" fmla="*/ 807 h 3107"/>
              <a:gd name="T56" fmla="*/ 2176 w 2957"/>
              <a:gd name="T57" fmla="*/ 957 h 3107"/>
              <a:gd name="T58" fmla="*/ 2820 w 2957"/>
              <a:gd name="T59" fmla="*/ 1078 h 3107"/>
              <a:gd name="T60" fmla="*/ 2955 w 2957"/>
              <a:gd name="T61" fmla="*/ 1005 h 3107"/>
              <a:gd name="T62" fmla="*/ 2765 w 2957"/>
              <a:gd name="T63" fmla="*/ 386 h 3107"/>
              <a:gd name="T64" fmla="*/ 2404 w 2957"/>
              <a:gd name="T65" fmla="*/ 336 h 3107"/>
              <a:gd name="T66" fmla="*/ 2096 w 2957"/>
              <a:gd name="T67" fmla="*/ 356 h 3107"/>
              <a:gd name="T68" fmla="*/ 1781 w 2957"/>
              <a:gd name="T69" fmla="*/ 366 h 3107"/>
              <a:gd name="T70" fmla="*/ 1706 w 2957"/>
              <a:gd name="T71" fmla="*/ 15 h 3107"/>
              <a:gd name="T72" fmla="*/ 1364 w 2957"/>
              <a:gd name="T73" fmla="*/ 144 h 3107"/>
              <a:gd name="T74" fmla="*/ 1383 w 2957"/>
              <a:gd name="T75" fmla="*/ 356 h 3107"/>
              <a:gd name="T76" fmla="*/ 1318 w 2957"/>
              <a:gd name="T77" fmla="*/ 346 h 3107"/>
              <a:gd name="T78" fmla="*/ 1186 w 2957"/>
              <a:gd name="T79" fmla="*/ 357 h 3107"/>
              <a:gd name="T80" fmla="*/ 984 w 2957"/>
              <a:gd name="T81" fmla="*/ 593 h 3107"/>
              <a:gd name="T82" fmla="*/ 850 w 2957"/>
              <a:gd name="T83" fmla="*/ 798 h 3107"/>
              <a:gd name="T84" fmla="*/ 786 w 2957"/>
              <a:gd name="T85" fmla="*/ 983 h 3107"/>
              <a:gd name="T86" fmla="*/ 728 w 2957"/>
              <a:gd name="T87" fmla="*/ 1102 h 3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2957" h="3107">
                <a:moveTo>
                  <a:pt x="575" y="1096"/>
                </a:moveTo>
                <a:lnTo>
                  <a:pt x="569" y="1187"/>
                </a:lnTo>
                <a:lnTo>
                  <a:pt x="448" y="1680"/>
                </a:lnTo>
                <a:lnTo>
                  <a:pt x="264" y="2157"/>
                </a:lnTo>
                <a:lnTo>
                  <a:pt x="195" y="2313"/>
                </a:lnTo>
                <a:lnTo>
                  <a:pt x="219" y="2351"/>
                </a:lnTo>
                <a:lnTo>
                  <a:pt x="294" y="2354"/>
                </a:lnTo>
                <a:lnTo>
                  <a:pt x="377" y="2340"/>
                </a:lnTo>
                <a:lnTo>
                  <a:pt x="449" y="2345"/>
                </a:lnTo>
                <a:lnTo>
                  <a:pt x="460" y="2378"/>
                </a:lnTo>
                <a:lnTo>
                  <a:pt x="400" y="2439"/>
                </a:lnTo>
                <a:lnTo>
                  <a:pt x="356" y="2588"/>
                </a:lnTo>
                <a:lnTo>
                  <a:pt x="317" y="2634"/>
                </a:lnTo>
                <a:lnTo>
                  <a:pt x="225" y="2672"/>
                </a:lnTo>
                <a:lnTo>
                  <a:pt x="113" y="2709"/>
                </a:lnTo>
                <a:lnTo>
                  <a:pt x="34" y="2766"/>
                </a:lnTo>
                <a:lnTo>
                  <a:pt x="0" y="2831"/>
                </a:lnTo>
                <a:lnTo>
                  <a:pt x="27" y="2871"/>
                </a:lnTo>
                <a:lnTo>
                  <a:pt x="52" y="2879"/>
                </a:lnTo>
                <a:lnTo>
                  <a:pt x="60" y="2966"/>
                </a:lnTo>
                <a:lnTo>
                  <a:pt x="89" y="3039"/>
                </a:lnTo>
                <a:lnTo>
                  <a:pt x="174" y="3107"/>
                </a:lnTo>
                <a:lnTo>
                  <a:pt x="396" y="3044"/>
                </a:lnTo>
                <a:lnTo>
                  <a:pt x="484" y="3035"/>
                </a:lnTo>
                <a:lnTo>
                  <a:pt x="684" y="3082"/>
                </a:lnTo>
                <a:lnTo>
                  <a:pt x="785" y="3072"/>
                </a:lnTo>
                <a:lnTo>
                  <a:pt x="1139" y="3095"/>
                </a:lnTo>
                <a:lnTo>
                  <a:pt x="1188" y="2928"/>
                </a:lnTo>
                <a:lnTo>
                  <a:pt x="1174" y="2820"/>
                </a:lnTo>
                <a:lnTo>
                  <a:pt x="1197" y="2606"/>
                </a:lnTo>
                <a:lnTo>
                  <a:pt x="1264" y="2349"/>
                </a:lnTo>
                <a:lnTo>
                  <a:pt x="1300" y="2298"/>
                </a:lnTo>
                <a:lnTo>
                  <a:pt x="1366" y="2266"/>
                </a:lnTo>
                <a:lnTo>
                  <a:pt x="1425" y="2295"/>
                </a:lnTo>
                <a:lnTo>
                  <a:pt x="1428" y="2354"/>
                </a:lnTo>
                <a:lnTo>
                  <a:pt x="1402" y="2427"/>
                </a:lnTo>
                <a:lnTo>
                  <a:pt x="1390" y="2604"/>
                </a:lnTo>
                <a:lnTo>
                  <a:pt x="1406" y="2732"/>
                </a:lnTo>
                <a:lnTo>
                  <a:pt x="1475" y="2721"/>
                </a:lnTo>
                <a:lnTo>
                  <a:pt x="1551" y="2696"/>
                </a:lnTo>
                <a:lnTo>
                  <a:pt x="1534" y="2602"/>
                </a:lnTo>
                <a:lnTo>
                  <a:pt x="1574" y="2448"/>
                </a:lnTo>
                <a:lnTo>
                  <a:pt x="1564" y="2272"/>
                </a:lnTo>
                <a:lnTo>
                  <a:pt x="1577" y="2207"/>
                </a:lnTo>
                <a:lnTo>
                  <a:pt x="1656" y="2097"/>
                </a:lnTo>
                <a:lnTo>
                  <a:pt x="1712" y="2066"/>
                </a:lnTo>
                <a:lnTo>
                  <a:pt x="1715" y="2018"/>
                </a:lnTo>
                <a:lnTo>
                  <a:pt x="1658" y="1815"/>
                </a:lnTo>
                <a:lnTo>
                  <a:pt x="1643" y="1704"/>
                </a:lnTo>
                <a:lnTo>
                  <a:pt x="1559" y="1610"/>
                </a:lnTo>
                <a:lnTo>
                  <a:pt x="1532" y="1550"/>
                </a:lnTo>
                <a:lnTo>
                  <a:pt x="1569" y="1373"/>
                </a:lnTo>
                <a:lnTo>
                  <a:pt x="1518" y="1354"/>
                </a:lnTo>
                <a:lnTo>
                  <a:pt x="1444" y="1362"/>
                </a:lnTo>
                <a:lnTo>
                  <a:pt x="1378" y="1332"/>
                </a:lnTo>
                <a:lnTo>
                  <a:pt x="1385" y="1475"/>
                </a:lnTo>
                <a:lnTo>
                  <a:pt x="1325" y="1485"/>
                </a:lnTo>
                <a:lnTo>
                  <a:pt x="1310" y="1452"/>
                </a:lnTo>
                <a:lnTo>
                  <a:pt x="1290" y="1353"/>
                </a:lnTo>
                <a:lnTo>
                  <a:pt x="1168" y="1290"/>
                </a:lnTo>
                <a:lnTo>
                  <a:pt x="1120" y="1185"/>
                </a:lnTo>
                <a:lnTo>
                  <a:pt x="1145" y="1090"/>
                </a:lnTo>
                <a:lnTo>
                  <a:pt x="1182" y="1074"/>
                </a:lnTo>
                <a:lnTo>
                  <a:pt x="1215" y="1073"/>
                </a:lnTo>
                <a:lnTo>
                  <a:pt x="1295" y="1110"/>
                </a:lnTo>
                <a:lnTo>
                  <a:pt x="1337" y="1108"/>
                </a:lnTo>
                <a:lnTo>
                  <a:pt x="1371" y="1055"/>
                </a:lnTo>
                <a:lnTo>
                  <a:pt x="1398" y="992"/>
                </a:lnTo>
                <a:lnTo>
                  <a:pt x="1409" y="927"/>
                </a:lnTo>
                <a:lnTo>
                  <a:pt x="1385" y="870"/>
                </a:lnTo>
                <a:lnTo>
                  <a:pt x="1380" y="816"/>
                </a:lnTo>
                <a:lnTo>
                  <a:pt x="1347" y="738"/>
                </a:lnTo>
                <a:lnTo>
                  <a:pt x="1382" y="676"/>
                </a:lnTo>
                <a:lnTo>
                  <a:pt x="1459" y="650"/>
                </a:lnTo>
                <a:lnTo>
                  <a:pt x="1480" y="680"/>
                </a:lnTo>
                <a:lnTo>
                  <a:pt x="1484" y="710"/>
                </a:lnTo>
                <a:lnTo>
                  <a:pt x="1558" y="708"/>
                </a:lnTo>
                <a:lnTo>
                  <a:pt x="1617" y="677"/>
                </a:lnTo>
                <a:lnTo>
                  <a:pt x="1695" y="672"/>
                </a:lnTo>
                <a:lnTo>
                  <a:pt x="1716" y="705"/>
                </a:lnTo>
                <a:lnTo>
                  <a:pt x="1686" y="832"/>
                </a:lnTo>
                <a:lnTo>
                  <a:pt x="1696" y="869"/>
                </a:lnTo>
                <a:lnTo>
                  <a:pt x="1736" y="868"/>
                </a:lnTo>
                <a:lnTo>
                  <a:pt x="1892" y="807"/>
                </a:lnTo>
                <a:lnTo>
                  <a:pt x="1936" y="807"/>
                </a:lnTo>
                <a:lnTo>
                  <a:pt x="2068" y="929"/>
                </a:lnTo>
                <a:lnTo>
                  <a:pt x="2176" y="957"/>
                </a:lnTo>
                <a:lnTo>
                  <a:pt x="2358" y="936"/>
                </a:lnTo>
                <a:lnTo>
                  <a:pt x="2432" y="939"/>
                </a:lnTo>
                <a:lnTo>
                  <a:pt x="2820" y="1078"/>
                </a:lnTo>
                <a:lnTo>
                  <a:pt x="2874" y="1073"/>
                </a:lnTo>
                <a:lnTo>
                  <a:pt x="2942" y="1035"/>
                </a:lnTo>
                <a:lnTo>
                  <a:pt x="2955" y="1005"/>
                </a:lnTo>
                <a:lnTo>
                  <a:pt x="2957" y="950"/>
                </a:lnTo>
                <a:lnTo>
                  <a:pt x="2918" y="554"/>
                </a:lnTo>
                <a:lnTo>
                  <a:pt x="2765" y="386"/>
                </a:lnTo>
                <a:lnTo>
                  <a:pt x="2660" y="230"/>
                </a:lnTo>
                <a:lnTo>
                  <a:pt x="2606" y="224"/>
                </a:lnTo>
                <a:lnTo>
                  <a:pt x="2404" y="336"/>
                </a:lnTo>
                <a:lnTo>
                  <a:pt x="2310" y="351"/>
                </a:lnTo>
                <a:lnTo>
                  <a:pt x="2183" y="341"/>
                </a:lnTo>
                <a:lnTo>
                  <a:pt x="2096" y="356"/>
                </a:lnTo>
                <a:lnTo>
                  <a:pt x="1986" y="394"/>
                </a:lnTo>
                <a:lnTo>
                  <a:pt x="1802" y="402"/>
                </a:lnTo>
                <a:lnTo>
                  <a:pt x="1781" y="366"/>
                </a:lnTo>
                <a:lnTo>
                  <a:pt x="1822" y="135"/>
                </a:lnTo>
                <a:lnTo>
                  <a:pt x="1791" y="58"/>
                </a:lnTo>
                <a:lnTo>
                  <a:pt x="1706" y="15"/>
                </a:lnTo>
                <a:lnTo>
                  <a:pt x="1556" y="0"/>
                </a:lnTo>
                <a:lnTo>
                  <a:pt x="1491" y="12"/>
                </a:lnTo>
                <a:lnTo>
                  <a:pt x="1364" y="144"/>
                </a:lnTo>
                <a:lnTo>
                  <a:pt x="1379" y="188"/>
                </a:lnTo>
                <a:lnTo>
                  <a:pt x="1397" y="280"/>
                </a:lnTo>
                <a:lnTo>
                  <a:pt x="1383" y="356"/>
                </a:lnTo>
                <a:lnTo>
                  <a:pt x="1353" y="376"/>
                </a:lnTo>
                <a:lnTo>
                  <a:pt x="1326" y="372"/>
                </a:lnTo>
                <a:lnTo>
                  <a:pt x="1318" y="346"/>
                </a:lnTo>
                <a:lnTo>
                  <a:pt x="1287" y="324"/>
                </a:lnTo>
                <a:lnTo>
                  <a:pt x="1242" y="322"/>
                </a:lnTo>
                <a:lnTo>
                  <a:pt x="1186" y="357"/>
                </a:lnTo>
                <a:lnTo>
                  <a:pt x="1106" y="512"/>
                </a:lnTo>
                <a:lnTo>
                  <a:pt x="1054" y="562"/>
                </a:lnTo>
                <a:lnTo>
                  <a:pt x="984" y="593"/>
                </a:lnTo>
                <a:lnTo>
                  <a:pt x="934" y="729"/>
                </a:lnTo>
                <a:lnTo>
                  <a:pt x="874" y="772"/>
                </a:lnTo>
                <a:lnTo>
                  <a:pt x="850" y="798"/>
                </a:lnTo>
                <a:lnTo>
                  <a:pt x="850" y="902"/>
                </a:lnTo>
                <a:lnTo>
                  <a:pt x="820" y="933"/>
                </a:lnTo>
                <a:lnTo>
                  <a:pt x="786" y="983"/>
                </a:lnTo>
                <a:lnTo>
                  <a:pt x="798" y="1028"/>
                </a:lnTo>
                <a:lnTo>
                  <a:pt x="784" y="1076"/>
                </a:lnTo>
                <a:lnTo>
                  <a:pt x="728" y="1102"/>
                </a:lnTo>
                <a:lnTo>
                  <a:pt x="659" y="1122"/>
                </a:lnTo>
                <a:lnTo>
                  <a:pt x="575" y="1096"/>
                </a:lnTo>
                <a:close/>
              </a:path>
            </a:pathLst>
          </a:custGeom>
          <a:noFill/>
          <a:ln w="38100" cmpd="sng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6801" name="Freeform 17">
            <a:extLst>
              <a:ext uri="{FF2B5EF4-FFF2-40B4-BE49-F238E27FC236}">
                <a16:creationId xmlns:a16="http://schemas.microsoft.com/office/drawing/2014/main" id="{68F37CF2-933E-4468-9CD0-AA5DDDA0B3E1}"/>
              </a:ext>
            </a:extLst>
          </p:cNvPr>
          <p:cNvSpPr>
            <a:spLocks/>
          </p:cNvSpPr>
          <p:nvPr/>
        </p:nvSpPr>
        <p:spPr bwMode="auto">
          <a:xfrm>
            <a:off x="3841767" y="541338"/>
            <a:ext cx="741363" cy="715963"/>
          </a:xfrm>
          <a:custGeom>
            <a:avLst/>
            <a:gdLst>
              <a:gd name="T0" fmla="*/ 233 w 467"/>
              <a:gd name="T1" fmla="*/ 0 h 451"/>
              <a:gd name="T2" fmla="*/ 128 w 467"/>
              <a:gd name="T3" fmla="*/ 128 h 451"/>
              <a:gd name="T4" fmla="*/ 0 w 467"/>
              <a:gd name="T5" fmla="*/ 261 h 451"/>
              <a:gd name="T6" fmla="*/ 61 w 467"/>
              <a:gd name="T7" fmla="*/ 308 h 451"/>
              <a:gd name="T8" fmla="*/ 92 w 467"/>
              <a:gd name="T9" fmla="*/ 427 h 451"/>
              <a:gd name="T10" fmla="*/ 115 w 467"/>
              <a:gd name="T11" fmla="*/ 451 h 451"/>
              <a:gd name="T12" fmla="*/ 176 w 467"/>
              <a:gd name="T13" fmla="*/ 429 h 451"/>
              <a:gd name="T14" fmla="*/ 202 w 467"/>
              <a:gd name="T15" fmla="*/ 395 h 451"/>
              <a:gd name="T16" fmla="*/ 245 w 467"/>
              <a:gd name="T17" fmla="*/ 287 h 451"/>
              <a:gd name="T18" fmla="*/ 269 w 467"/>
              <a:gd name="T19" fmla="*/ 266 h 451"/>
              <a:gd name="T20" fmla="*/ 391 w 467"/>
              <a:gd name="T21" fmla="*/ 218 h 451"/>
              <a:gd name="T22" fmla="*/ 437 w 467"/>
              <a:gd name="T23" fmla="*/ 145 h 451"/>
              <a:gd name="T24" fmla="*/ 467 w 467"/>
              <a:gd name="T25" fmla="*/ 67 h 451"/>
              <a:gd name="T26" fmla="*/ 434 w 467"/>
              <a:gd name="T27" fmla="*/ 30 h 451"/>
              <a:gd name="T28" fmla="*/ 403 w 467"/>
              <a:gd name="T29" fmla="*/ 12 h 451"/>
              <a:gd name="T30" fmla="*/ 367 w 467"/>
              <a:gd name="T31" fmla="*/ 11 h 451"/>
              <a:gd name="T32" fmla="*/ 316 w 467"/>
              <a:gd name="T33" fmla="*/ 35 h 451"/>
              <a:gd name="T34" fmla="*/ 274 w 467"/>
              <a:gd name="T35" fmla="*/ 32 h 451"/>
              <a:gd name="T36" fmla="*/ 233 w 467"/>
              <a:gd name="T37" fmla="*/ 0 h 4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467" h="451">
                <a:moveTo>
                  <a:pt x="233" y="0"/>
                </a:moveTo>
                <a:lnTo>
                  <a:pt x="128" y="128"/>
                </a:lnTo>
                <a:lnTo>
                  <a:pt x="0" y="261"/>
                </a:lnTo>
                <a:lnTo>
                  <a:pt x="61" y="308"/>
                </a:lnTo>
                <a:lnTo>
                  <a:pt x="92" y="427"/>
                </a:lnTo>
                <a:lnTo>
                  <a:pt x="115" y="451"/>
                </a:lnTo>
                <a:lnTo>
                  <a:pt x="176" y="429"/>
                </a:lnTo>
                <a:lnTo>
                  <a:pt x="202" y="395"/>
                </a:lnTo>
                <a:lnTo>
                  <a:pt x="245" y="287"/>
                </a:lnTo>
                <a:lnTo>
                  <a:pt x="269" y="266"/>
                </a:lnTo>
                <a:lnTo>
                  <a:pt x="391" y="218"/>
                </a:lnTo>
                <a:lnTo>
                  <a:pt x="437" y="145"/>
                </a:lnTo>
                <a:lnTo>
                  <a:pt x="467" y="67"/>
                </a:lnTo>
                <a:lnTo>
                  <a:pt x="434" y="30"/>
                </a:lnTo>
                <a:lnTo>
                  <a:pt x="403" y="12"/>
                </a:lnTo>
                <a:lnTo>
                  <a:pt x="367" y="11"/>
                </a:lnTo>
                <a:lnTo>
                  <a:pt x="316" y="35"/>
                </a:lnTo>
                <a:lnTo>
                  <a:pt x="274" y="32"/>
                </a:lnTo>
                <a:lnTo>
                  <a:pt x="233" y="0"/>
                </a:lnTo>
                <a:close/>
              </a:path>
            </a:pathLst>
          </a:custGeom>
          <a:noFill/>
          <a:ln w="38100" cmpd="sng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CC00">
                    <a:alpha val="39999"/>
                  </a:srgbClr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6802" name="Text Box 18">
            <a:extLst>
              <a:ext uri="{FF2B5EF4-FFF2-40B4-BE49-F238E27FC236}">
                <a16:creationId xmlns:a16="http://schemas.microsoft.com/office/drawing/2014/main" id="{1655CC13-98F6-42CF-ADFA-6380895E5A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42155" y="2310402"/>
            <a:ext cx="10985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特拉可尼</a:t>
            </a:r>
          </a:p>
        </p:txBody>
      </p:sp>
      <p:sp>
        <p:nvSpPr>
          <p:cNvPr id="246803" name="Text Box 19">
            <a:extLst>
              <a:ext uri="{FF2B5EF4-FFF2-40B4-BE49-F238E27FC236}">
                <a16:creationId xmlns:a16="http://schemas.microsoft.com/office/drawing/2014/main" id="{0745AE96-6A9E-4D31-B763-9CDAEC3344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25844" y="2209180"/>
            <a:ext cx="412750" cy="915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加</a:t>
            </a:r>
          </a:p>
          <a:p>
            <a:r>
              <a:rPr lang="zh-TW" altLang="en-US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利</a:t>
            </a:r>
          </a:p>
          <a:p>
            <a:r>
              <a:rPr lang="zh-TW" altLang="en-US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利</a:t>
            </a:r>
          </a:p>
        </p:txBody>
      </p:sp>
      <p:sp>
        <p:nvSpPr>
          <p:cNvPr id="246804" name="Text Box 20">
            <a:extLst>
              <a:ext uri="{FF2B5EF4-FFF2-40B4-BE49-F238E27FC236}">
                <a16:creationId xmlns:a16="http://schemas.microsoft.com/office/drawing/2014/main" id="{2962561B-C94C-4BD7-8A1F-659058E781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07599" y="4230985"/>
            <a:ext cx="412750" cy="915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比</a:t>
            </a:r>
          </a:p>
          <a:p>
            <a:r>
              <a:rPr lang="zh-TW" altLang="en-US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利</a:t>
            </a:r>
          </a:p>
          <a:p>
            <a:r>
              <a:rPr lang="zh-TW" altLang="en-US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亚</a:t>
            </a:r>
          </a:p>
        </p:txBody>
      </p:sp>
      <p:sp>
        <p:nvSpPr>
          <p:cNvPr id="246805" name="Text Box 21">
            <a:extLst>
              <a:ext uri="{FF2B5EF4-FFF2-40B4-BE49-F238E27FC236}">
                <a16:creationId xmlns:a16="http://schemas.microsoft.com/office/drawing/2014/main" id="{A1508BF0-58AA-4552-991A-8CB30F55B9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9258" y="3913311"/>
            <a:ext cx="10985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撒玛利亚</a:t>
            </a:r>
          </a:p>
        </p:txBody>
      </p:sp>
      <p:sp>
        <p:nvSpPr>
          <p:cNvPr id="246806" name="Text Box 22">
            <a:extLst>
              <a:ext uri="{FF2B5EF4-FFF2-40B4-BE49-F238E27FC236}">
                <a16:creationId xmlns:a16="http://schemas.microsoft.com/office/drawing/2014/main" id="{66EEF1E9-D312-4DF5-967F-B819605450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31939" y="5275075"/>
            <a:ext cx="6413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犹太</a:t>
            </a:r>
          </a:p>
        </p:txBody>
      </p:sp>
      <p:sp>
        <p:nvSpPr>
          <p:cNvPr id="246807" name="Text Box 23">
            <a:extLst>
              <a:ext uri="{FF2B5EF4-FFF2-40B4-BE49-F238E27FC236}">
                <a16:creationId xmlns:a16="http://schemas.microsoft.com/office/drawing/2014/main" id="{1CA8EB3E-90DC-452B-A575-FEBF0C26168C}"/>
              </a:ext>
            </a:extLst>
          </p:cNvPr>
          <p:cNvSpPr txBox="1">
            <a:spLocks noChangeArrowheads="1"/>
          </p:cNvSpPr>
          <p:nvPr/>
        </p:nvSpPr>
        <p:spPr bwMode="auto">
          <a:xfrm rot="18748433">
            <a:off x="3792538" y="734527"/>
            <a:ext cx="79375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1200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亚比利尼</a:t>
            </a:r>
          </a:p>
        </p:txBody>
      </p:sp>
      <p:sp>
        <p:nvSpPr>
          <p:cNvPr id="246808" name="Text Box 24">
            <a:extLst>
              <a:ext uri="{FF2B5EF4-FFF2-40B4-BE49-F238E27FC236}">
                <a16:creationId xmlns:a16="http://schemas.microsoft.com/office/drawing/2014/main" id="{A0C6807F-EA1A-412B-B8F9-1CEB8EAD65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03768" y="2117230"/>
            <a:ext cx="10985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以土利亚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7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7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7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7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8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7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7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7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7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6798" grpId="0" animBg="1"/>
      <p:bldP spid="246802" grpId="0"/>
      <p:bldP spid="246803" grpId="0"/>
      <p:bldP spid="246804" grpId="0"/>
      <p:bldP spid="246805" grpId="0"/>
      <p:bldP spid="246806" grpId="0"/>
      <p:bldP spid="24680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18" name="Rectangle 2" descr="Blue tissue paper">
            <a:extLst>
              <a:ext uri="{FF2B5EF4-FFF2-40B4-BE49-F238E27FC236}">
                <a16:creationId xmlns:a16="http://schemas.microsoft.com/office/drawing/2014/main" id="{C8B411F8-0080-4151-A613-8135A3C288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63975" y="1912939"/>
            <a:ext cx="895350" cy="3032125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zh-TW" altLang="en-US" sz="1600" b="1"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algn="ctr"/>
            <a:endParaRPr lang="zh-TW" altLang="en-US" sz="1600" b="1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239619" name="Rectangle 3" descr="Pink tissue paper">
            <a:extLst>
              <a:ext uri="{FF2B5EF4-FFF2-40B4-BE49-F238E27FC236}">
                <a16:creationId xmlns:a16="http://schemas.microsoft.com/office/drawing/2014/main" id="{2EE75B2D-291E-4F20-B784-1800D209A3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88014" y="1812925"/>
            <a:ext cx="363537" cy="316230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b="1"/>
          </a:p>
        </p:txBody>
      </p:sp>
      <p:pic>
        <p:nvPicPr>
          <p:cNvPr id="239620" name="Picture 4" descr="governors1">
            <a:extLst>
              <a:ext uri="{FF2B5EF4-FFF2-40B4-BE49-F238E27FC236}">
                <a16:creationId xmlns:a16="http://schemas.microsoft.com/office/drawing/2014/main" id="{12526681-C828-4685-A241-C4A6EAC3F4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3838" y="1357313"/>
            <a:ext cx="7315200" cy="58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9621" name="Picture 5" descr="roman_emprors">
            <a:extLst>
              <a:ext uri="{FF2B5EF4-FFF2-40B4-BE49-F238E27FC236}">
                <a16:creationId xmlns:a16="http://schemas.microsoft.com/office/drawing/2014/main" id="{86BC3DCC-F59E-4DB7-A26F-85F763A202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2250" y="4813300"/>
            <a:ext cx="73152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9622" name="Text Box 6">
            <a:extLst>
              <a:ext uri="{FF2B5EF4-FFF2-40B4-BE49-F238E27FC236}">
                <a16:creationId xmlns:a16="http://schemas.microsoft.com/office/drawing/2014/main" id="{A5843E07-D78D-478C-99C4-0385A0CF18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39162" y="5035550"/>
            <a:ext cx="805029" cy="363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zh-TW" altLang="en-US" sz="1600" b="1">
                <a:latin typeface="SimHei" panose="02010609060101010101" pitchFamily="49" charset="-122"/>
                <a:ea typeface="SimHei" panose="02010609060101010101" pitchFamily="49" charset="-122"/>
              </a:rPr>
              <a:t>提庇留</a:t>
            </a:r>
          </a:p>
        </p:txBody>
      </p:sp>
      <p:sp>
        <p:nvSpPr>
          <p:cNvPr id="239623" name="Text Box 7">
            <a:extLst>
              <a:ext uri="{FF2B5EF4-FFF2-40B4-BE49-F238E27FC236}">
                <a16:creationId xmlns:a16="http://schemas.microsoft.com/office/drawing/2014/main" id="{FEB7A3B9-0096-41DB-AB9A-2DBA1C7807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51769" y="5035550"/>
            <a:ext cx="1011815" cy="363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zh-TW" altLang="en-US" sz="1600" b="1">
                <a:latin typeface="SimHei" panose="02010609060101010101" pitchFamily="49" charset="-122"/>
                <a:ea typeface="SimHei" panose="02010609060101010101" pitchFamily="49" charset="-122"/>
              </a:rPr>
              <a:t>加利古拉</a:t>
            </a:r>
          </a:p>
        </p:txBody>
      </p:sp>
      <p:sp>
        <p:nvSpPr>
          <p:cNvPr id="239624" name="Text Box 8">
            <a:extLst>
              <a:ext uri="{FF2B5EF4-FFF2-40B4-BE49-F238E27FC236}">
                <a16:creationId xmlns:a16="http://schemas.microsoft.com/office/drawing/2014/main" id="{9A97AB05-499E-48AF-9005-07DB998C8B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06162" y="5035550"/>
            <a:ext cx="805029" cy="363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zh-TW" altLang="en-US" sz="1600" b="1">
                <a:latin typeface="SimHei" panose="02010609060101010101" pitchFamily="49" charset="-122"/>
                <a:ea typeface="SimHei" panose="02010609060101010101" pitchFamily="49" charset="-122"/>
              </a:rPr>
              <a:t>革老丢</a:t>
            </a:r>
          </a:p>
        </p:txBody>
      </p:sp>
      <p:sp>
        <p:nvSpPr>
          <p:cNvPr id="239625" name="Text Box 9">
            <a:extLst>
              <a:ext uri="{FF2B5EF4-FFF2-40B4-BE49-F238E27FC236}">
                <a16:creationId xmlns:a16="http://schemas.microsoft.com/office/drawing/2014/main" id="{EB52B684-BE84-4F1D-94F1-BE296396CD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25756" y="5035550"/>
            <a:ext cx="598241" cy="363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zh-TW" altLang="en-US" sz="1600" b="1">
                <a:latin typeface="SimHei" panose="02010609060101010101" pitchFamily="49" charset="-122"/>
                <a:ea typeface="SimHei" panose="02010609060101010101" pitchFamily="49" charset="-122"/>
              </a:rPr>
              <a:t>尼禄</a:t>
            </a:r>
          </a:p>
        </p:txBody>
      </p:sp>
      <p:sp>
        <p:nvSpPr>
          <p:cNvPr id="239626" name="Text Box 10">
            <a:extLst>
              <a:ext uri="{FF2B5EF4-FFF2-40B4-BE49-F238E27FC236}">
                <a16:creationId xmlns:a16="http://schemas.microsoft.com/office/drawing/2014/main" id="{F0FC8E80-1A0C-4459-BE91-959BE3E203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66769" y="5035550"/>
            <a:ext cx="1011815" cy="363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zh-TW" altLang="en-US" sz="1600" b="1">
                <a:latin typeface="SimHei" panose="02010609060101010101" pitchFamily="49" charset="-122"/>
                <a:ea typeface="SimHei" panose="02010609060101010101" pitchFamily="49" charset="-122"/>
              </a:rPr>
              <a:t>维斯帕先</a:t>
            </a:r>
          </a:p>
        </p:txBody>
      </p:sp>
      <p:sp>
        <p:nvSpPr>
          <p:cNvPr id="239627" name="Text Box 11">
            <a:extLst>
              <a:ext uri="{FF2B5EF4-FFF2-40B4-BE49-F238E27FC236}">
                <a16:creationId xmlns:a16="http://schemas.microsoft.com/office/drawing/2014/main" id="{36119695-A866-4C28-96B9-44C6D38E09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94541" y="4973638"/>
            <a:ext cx="494046" cy="1569660"/>
          </a:xfrm>
          <a:prstGeom prst="rect">
            <a:avLst/>
          </a:prstGeom>
          <a:solidFill>
            <a:srgbClr val="9900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24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罗</a:t>
            </a:r>
          </a:p>
          <a:p>
            <a:pPr algn="ctr"/>
            <a:r>
              <a:rPr lang="zh-TW" altLang="en-US" sz="24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马</a:t>
            </a:r>
          </a:p>
          <a:p>
            <a:pPr algn="ctr"/>
            <a:r>
              <a:rPr lang="zh-TW" altLang="en-US" sz="24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皇</a:t>
            </a:r>
          </a:p>
          <a:p>
            <a:pPr algn="ctr"/>
            <a:r>
              <a:rPr lang="zh-TW" altLang="en-US" sz="24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帝</a:t>
            </a:r>
          </a:p>
        </p:txBody>
      </p:sp>
      <p:pic>
        <p:nvPicPr>
          <p:cNvPr id="239628" name="Picture 12" descr="tibilius">
            <a:extLst>
              <a:ext uri="{FF2B5EF4-FFF2-40B4-BE49-F238E27FC236}">
                <a16:creationId xmlns:a16="http://schemas.microsoft.com/office/drawing/2014/main" id="{F06B17E6-BE09-4AD6-BE0E-2D9F9C18BD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1" y="5468938"/>
            <a:ext cx="868363" cy="10969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9629" name="Picture 13" descr="claudius">
            <a:extLst>
              <a:ext uri="{FF2B5EF4-FFF2-40B4-BE49-F238E27FC236}">
                <a16:creationId xmlns:a16="http://schemas.microsoft.com/office/drawing/2014/main" id="{CFE78FEE-AFC2-4718-82EB-F0CF344DC2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4500" y="5468938"/>
            <a:ext cx="831850" cy="10969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9630" name="Picture 14" descr="nero">
            <a:extLst>
              <a:ext uri="{FF2B5EF4-FFF2-40B4-BE49-F238E27FC236}">
                <a16:creationId xmlns:a16="http://schemas.microsoft.com/office/drawing/2014/main" id="{D6C706CB-3E0B-4F69-B1E2-6D2C6B42DC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7200" y="5468938"/>
            <a:ext cx="895350" cy="10969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9631" name="Picture 15" descr="vesp">
            <a:extLst>
              <a:ext uri="{FF2B5EF4-FFF2-40B4-BE49-F238E27FC236}">
                <a16:creationId xmlns:a16="http://schemas.microsoft.com/office/drawing/2014/main" id="{EE8E33B9-4473-472F-86BD-9C05616E76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50401" y="5468938"/>
            <a:ext cx="804863" cy="10969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9632" name="Picture 16" descr="calicula2">
            <a:extLst>
              <a:ext uri="{FF2B5EF4-FFF2-40B4-BE49-F238E27FC236}">
                <a16:creationId xmlns:a16="http://schemas.microsoft.com/office/drawing/2014/main" id="{BFD40699-69D1-4CBE-B997-2391F4ED2F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0800" y="5468938"/>
            <a:ext cx="812800" cy="10969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9633" name="Text Box 17">
            <a:extLst>
              <a:ext uri="{FF2B5EF4-FFF2-40B4-BE49-F238E27FC236}">
                <a16:creationId xmlns:a16="http://schemas.microsoft.com/office/drawing/2014/main" id="{A783CBC4-82EC-4DDE-A495-F6C99E2B8B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86835" y="708936"/>
            <a:ext cx="1114408" cy="674031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>
            <a:spAutoFit/>
          </a:bodyPr>
          <a:lstStyle/>
          <a:p>
            <a:pPr algn="r">
              <a:spcAft>
                <a:spcPct val="10000"/>
              </a:spcAft>
            </a:pPr>
            <a:r>
              <a:rPr lang="zh-CN" altLang="en-US" b="1" dirty="0">
                <a:solidFill>
                  <a:srgbClr val="92D05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以土利亚</a:t>
            </a:r>
          </a:p>
          <a:p>
            <a:pPr algn="r">
              <a:spcAft>
                <a:spcPct val="10000"/>
              </a:spcAft>
            </a:pPr>
            <a:r>
              <a:rPr lang="zh-CN" altLang="en-US" b="1" dirty="0">
                <a:solidFill>
                  <a:srgbClr val="92D05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特拉可尼</a:t>
            </a:r>
            <a:endParaRPr lang="zh-TW" altLang="en-US" b="1" dirty="0">
              <a:solidFill>
                <a:srgbClr val="92D05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239634" name="Text Box 18">
            <a:extLst>
              <a:ext uri="{FF2B5EF4-FFF2-40B4-BE49-F238E27FC236}">
                <a16:creationId xmlns:a16="http://schemas.microsoft.com/office/drawing/2014/main" id="{8BC25906-DBF4-46CF-A71B-5247114852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83428" y="1377951"/>
            <a:ext cx="881973" cy="6740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>
              <a:spcAft>
                <a:spcPct val="10000"/>
              </a:spcAft>
            </a:pPr>
            <a:r>
              <a:rPr lang="zh-CN" altLang="en-US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加利利</a:t>
            </a:r>
          </a:p>
          <a:p>
            <a:pPr algn="r">
              <a:spcAft>
                <a:spcPct val="10000"/>
              </a:spcAft>
            </a:pPr>
            <a:r>
              <a:rPr lang="zh-CN" altLang="en-US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比利亚</a:t>
            </a:r>
            <a:endParaRPr lang="zh-TW" altLang="en-US" b="1" dirty="0">
              <a:solidFill>
                <a:schemeClr val="accent4">
                  <a:lumMod val="60000"/>
                  <a:lumOff val="40000"/>
                </a:schemeClr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239635" name="Text Box 19">
            <a:extLst>
              <a:ext uri="{FF2B5EF4-FFF2-40B4-BE49-F238E27FC236}">
                <a16:creationId xmlns:a16="http://schemas.microsoft.com/office/drawing/2014/main" id="{492EB3A9-799F-4E17-8AC3-D480153995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50993" y="1924051"/>
            <a:ext cx="1114408" cy="6740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>
              <a:spcAft>
                <a:spcPct val="10000"/>
              </a:spcAft>
            </a:pPr>
            <a:r>
              <a:rPr lang="zh-CN" altLang="en-US" b="1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犹太</a:t>
            </a:r>
          </a:p>
          <a:p>
            <a:pPr algn="r">
              <a:spcAft>
                <a:spcPct val="10000"/>
              </a:spcAft>
            </a:pPr>
            <a:r>
              <a:rPr lang="zh-CN" altLang="en-US" b="1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撒玛利亚</a:t>
            </a:r>
            <a:endParaRPr lang="zh-TW" altLang="en-US" b="1" dirty="0">
              <a:solidFill>
                <a:srgbClr val="FF00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239636" name="Line 20">
            <a:extLst>
              <a:ext uri="{FF2B5EF4-FFF2-40B4-BE49-F238E27FC236}">
                <a16:creationId xmlns:a16="http://schemas.microsoft.com/office/drawing/2014/main" id="{472998C5-999F-4143-BDCB-96B7981634F5}"/>
              </a:ext>
            </a:extLst>
          </p:cNvPr>
          <p:cNvSpPr>
            <a:spLocks noChangeShapeType="1"/>
          </p:cNvSpPr>
          <p:nvPr/>
        </p:nvSpPr>
        <p:spPr bwMode="auto">
          <a:xfrm>
            <a:off x="2541589" y="1274763"/>
            <a:ext cx="193675" cy="188912"/>
          </a:xfrm>
          <a:prstGeom prst="line">
            <a:avLst/>
          </a:prstGeom>
          <a:noFill/>
          <a:ln w="28575">
            <a:solidFill>
              <a:srgbClr val="0066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b="1"/>
          </a:p>
        </p:txBody>
      </p:sp>
      <p:sp>
        <p:nvSpPr>
          <p:cNvPr id="239637" name="Line 21">
            <a:extLst>
              <a:ext uri="{FF2B5EF4-FFF2-40B4-BE49-F238E27FC236}">
                <a16:creationId xmlns:a16="http://schemas.microsoft.com/office/drawing/2014/main" id="{48D188A1-97AB-42DE-BD39-21F2DD35EF15}"/>
              </a:ext>
            </a:extLst>
          </p:cNvPr>
          <p:cNvSpPr>
            <a:spLocks noChangeShapeType="1"/>
          </p:cNvSpPr>
          <p:nvPr/>
        </p:nvSpPr>
        <p:spPr bwMode="auto">
          <a:xfrm>
            <a:off x="2533651" y="1660525"/>
            <a:ext cx="201613" cy="1588"/>
          </a:xfrm>
          <a:prstGeom prst="line">
            <a:avLst/>
          </a:prstGeom>
          <a:noFill/>
          <a:ln w="28575">
            <a:solidFill>
              <a:schemeClr val="accent4">
                <a:lumMod val="60000"/>
                <a:lumOff val="40000"/>
              </a:schemeClr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b="1"/>
          </a:p>
        </p:txBody>
      </p:sp>
      <p:sp>
        <p:nvSpPr>
          <p:cNvPr id="239638" name="Line 22">
            <a:extLst>
              <a:ext uri="{FF2B5EF4-FFF2-40B4-BE49-F238E27FC236}">
                <a16:creationId xmlns:a16="http://schemas.microsoft.com/office/drawing/2014/main" id="{076DA64A-3E3A-458E-97AC-D023C9B7249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525714" y="1858964"/>
            <a:ext cx="206375" cy="179387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b="1"/>
          </a:p>
        </p:txBody>
      </p:sp>
      <p:sp>
        <p:nvSpPr>
          <p:cNvPr id="239639" name="Line 23">
            <a:extLst>
              <a:ext uri="{FF2B5EF4-FFF2-40B4-BE49-F238E27FC236}">
                <a16:creationId xmlns:a16="http://schemas.microsoft.com/office/drawing/2014/main" id="{1475E4BC-7C24-4401-A0F3-0F286D1087B4}"/>
              </a:ext>
            </a:extLst>
          </p:cNvPr>
          <p:cNvSpPr>
            <a:spLocks noChangeShapeType="1"/>
          </p:cNvSpPr>
          <p:nvPr/>
        </p:nvSpPr>
        <p:spPr bwMode="auto">
          <a:xfrm>
            <a:off x="2927350" y="803276"/>
            <a:ext cx="0" cy="5492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b="1"/>
          </a:p>
        </p:txBody>
      </p:sp>
      <p:sp>
        <p:nvSpPr>
          <p:cNvPr id="239640" name="Text Box 24">
            <a:extLst>
              <a:ext uri="{FF2B5EF4-FFF2-40B4-BE49-F238E27FC236}">
                <a16:creationId xmlns:a16="http://schemas.microsoft.com/office/drawing/2014/main" id="{1872C67C-52DE-4557-9D53-A7BB1CF8E5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8522" y="455613"/>
            <a:ext cx="700833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2000" b="1" dirty="0">
                <a:latin typeface="SimHei" panose="02010609060101010101" pitchFamily="49" charset="-122"/>
                <a:ea typeface="SimHei" panose="02010609060101010101" pitchFamily="49" charset="-122"/>
              </a:rPr>
              <a:t>腓力</a:t>
            </a:r>
          </a:p>
        </p:txBody>
      </p:sp>
      <p:sp>
        <p:nvSpPr>
          <p:cNvPr id="239641" name="Line 25">
            <a:extLst>
              <a:ext uri="{FF2B5EF4-FFF2-40B4-BE49-F238E27FC236}">
                <a16:creationId xmlns:a16="http://schemas.microsoft.com/office/drawing/2014/main" id="{06DD18E9-A3A6-419B-BB9D-33927414B0AE}"/>
              </a:ext>
            </a:extLst>
          </p:cNvPr>
          <p:cNvSpPr>
            <a:spLocks noChangeShapeType="1"/>
          </p:cNvSpPr>
          <p:nvPr/>
        </p:nvSpPr>
        <p:spPr bwMode="auto">
          <a:xfrm>
            <a:off x="3592513" y="1223964"/>
            <a:ext cx="0" cy="4524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b="1"/>
          </a:p>
        </p:txBody>
      </p:sp>
      <p:sp>
        <p:nvSpPr>
          <p:cNvPr id="239642" name="Text Box 26">
            <a:extLst>
              <a:ext uri="{FF2B5EF4-FFF2-40B4-BE49-F238E27FC236}">
                <a16:creationId xmlns:a16="http://schemas.microsoft.com/office/drawing/2014/main" id="{28240597-FAF6-49BA-853A-82366B776C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5442" y="873125"/>
            <a:ext cx="134684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b="1" dirty="0">
                <a:latin typeface="SimHei" panose="02010609060101010101" pitchFamily="49" charset="-122"/>
                <a:ea typeface="SimHei" panose="02010609060101010101" pitchFamily="49" charset="-122"/>
              </a:rPr>
              <a:t>希律安提帕</a:t>
            </a:r>
          </a:p>
        </p:txBody>
      </p:sp>
      <p:sp>
        <p:nvSpPr>
          <p:cNvPr id="239643" name="Line 27">
            <a:extLst>
              <a:ext uri="{FF2B5EF4-FFF2-40B4-BE49-F238E27FC236}">
                <a16:creationId xmlns:a16="http://schemas.microsoft.com/office/drawing/2014/main" id="{622ED431-CEAE-4CA8-BA7A-C7A292353E3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314700" y="1943101"/>
            <a:ext cx="0" cy="2587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b="1"/>
          </a:p>
        </p:txBody>
      </p:sp>
      <p:sp>
        <p:nvSpPr>
          <p:cNvPr id="239644" name="Text Box 28">
            <a:extLst>
              <a:ext uri="{FF2B5EF4-FFF2-40B4-BE49-F238E27FC236}">
                <a16:creationId xmlns:a16="http://schemas.microsoft.com/office/drawing/2014/main" id="{57224EEA-A03A-47CB-B989-6FB6A3F638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81652" y="2184400"/>
            <a:ext cx="881973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b="1" dirty="0">
                <a:latin typeface="SimHei" panose="02010609060101010101" pitchFamily="49" charset="-122"/>
                <a:ea typeface="SimHei" panose="02010609060101010101" pitchFamily="49" charset="-122"/>
              </a:rPr>
              <a:t>彼拉多</a:t>
            </a:r>
          </a:p>
        </p:txBody>
      </p:sp>
      <p:sp>
        <p:nvSpPr>
          <p:cNvPr id="239645" name="Text Box 29">
            <a:extLst>
              <a:ext uri="{FF2B5EF4-FFF2-40B4-BE49-F238E27FC236}">
                <a16:creationId xmlns:a16="http://schemas.microsoft.com/office/drawing/2014/main" id="{EC5F49B0-3064-442D-8E7D-5492062979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77281" y="457200"/>
            <a:ext cx="181171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en-US" b="1" dirty="0">
                <a:latin typeface="SimHei" panose="02010609060101010101" pitchFamily="49" charset="-122"/>
                <a:ea typeface="SimHei" panose="02010609060101010101" pitchFamily="49" charset="-122"/>
              </a:rPr>
              <a:t>希律亚基帕一世</a:t>
            </a:r>
            <a:endParaRPr lang="zh-TW" altLang="en-US" b="1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239646" name="Line 30">
            <a:extLst>
              <a:ext uri="{FF2B5EF4-FFF2-40B4-BE49-F238E27FC236}">
                <a16:creationId xmlns:a16="http://schemas.microsoft.com/office/drawing/2014/main" id="{ED99D476-7A08-42D7-A13A-2A8238B271F0}"/>
              </a:ext>
            </a:extLst>
          </p:cNvPr>
          <p:cNvSpPr>
            <a:spLocks noChangeShapeType="1"/>
          </p:cNvSpPr>
          <p:nvPr/>
        </p:nvSpPr>
        <p:spPr bwMode="auto">
          <a:xfrm>
            <a:off x="4786313" y="804864"/>
            <a:ext cx="0" cy="5492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b="1"/>
          </a:p>
        </p:txBody>
      </p:sp>
      <p:sp>
        <p:nvSpPr>
          <p:cNvPr id="239647" name="Line 31">
            <a:extLst>
              <a:ext uri="{FF2B5EF4-FFF2-40B4-BE49-F238E27FC236}">
                <a16:creationId xmlns:a16="http://schemas.microsoft.com/office/drawing/2014/main" id="{5027B970-5118-4CC7-8612-83E241D5E6B7}"/>
              </a:ext>
            </a:extLst>
          </p:cNvPr>
          <p:cNvSpPr>
            <a:spLocks noChangeShapeType="1"/>
          </p:cNvSpPr>
          <p:nvPr/>
        </p:nvSpPr>
        <p:spPr bwMode="auto">
          <a:xfrm>
            <a:off x="7239000" y="1282700"/>
            <a:ext cx="0" cy="42545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b="1"/>
          </a:p>
        </p:txBody>
      </p:sp>
      <p:sp>
        <p:nvSpPr>
          <p:cNvPr id="239648" name="Text Box 32">
            <a:extLst>
              <a:ext uri="{FF2B5EF4-FFF2-40B4-BE49-F238E27FC236}">
                <a16:creationId xmlns:a16="http://schemas.microsoft.com/office/drawing/2014/main" id="{C822F80D-6DC7-466D-9BF3-C7F06EE970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65892" y="931863"/>
            <a:ext cx="958917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2000" b="1" dirty="0">
                <a:latin typeface="SimHei" panose="02010609060101010101" pitchFamily="49" charset="-122"/>
                <a:ea typeface="SimHei" panose="02010609060101010101" pitchFamily="49" charset="-122"/>
              </a:rPr>
              <a:t>腓力斯</a:t>
            </a:r>
          </a:p>
        </p:txBody>
      </p:sp>
      <p:sp>
        <p:nvSpPr>
          <p:cNvPr id="239649" name="Line 33">
            <a:extLst>
              <a:ext uri="{FF2B5EF4-FFF2-40B4-BE49-F238E27FC236}">
                <a16:creationId xmlns:a16="http://schemas.microsoft.com/office/drawing/2014/main" id="{DA660E48-C3F2-4B10-AA45-9A67FAACFF15}"/>
              </a:ext>
            </a:extLst>
          </p:cNvPr>
          <p:cNvSpPr>
            <a:spLocks noChangeShapeType="1"/>
          </p:cNvSpPr>
          <p:nvPr/>
        </p:nvSpPr>
        <p:spPr bwMode="auto">
          <a:xfrm>
            <a:off x="8121650" y="1284288"/>
            <a:ext cx="0" cy="42545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b="1"/>
          </a:p>
        </p:txBody>
      </p:sp>
      <p:sp>
        <p:nvSpPr>
          <p:cNvPr id="239650" name="Text Box 34">
            <a:extLst>
              <a:ext uri="{FF2B5EF4-FFF2-40B4-BE49-F238E27FC236}">
                <a16:creationId xmlns:a16="http://schemas.microsoft.com/office/drawing/2014/main" id="{B1E49247-B10B-4617-8ACF-7A2F95F770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48542" y="933450"/>
            <a:ext cx="958917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2000" b="1" dirty="0">
                <a:latin typeface="SimHei" panose="02010609060101010101" pitchFamily="49" charset="-122"/>
                <a:ea typeface="SimHei" panose="02010609060101010101" pitchFamily="49" charset="-122"/>
              </a:rPr>
              <a:t>非斯都</a:t>
            </a:r>
          </a:p>
        </p:txBody>
      </p:sp>
      <p:sp>
        <p:nvSpPr>
          <p:cNvPr id="239651" name="Text Box 35">
            <a:extLst>
              <a:ext uri="{FF2B5EF4-FFF2-40B4-BE49-F238E27FC236}">
                <a16:creationId xmlns:a16="http://schemas.microsoft.com/office/drawing/2014/main" id="{4ED87B61-E554-4EC0-A1F0-257D614750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35169" y="2560639"/>
            <a:ext cx="630302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TW" sz="1400" b="1">
                <a:ea typeface="SimHei" panose="02010609060101010101" pitchFamily="49" charset="-122"/>
              </a:rPr>
              <a:t>AD 30</a:t>
            </a:r>
          </a:p>
        </p:txBody>
      </p:sp>
      <p:sp>
        <p:nvSpPr>
          <p:cNvPr id="239652" name="Text Box 36">
            <a:extLst>
              <a:ext uri="{FF2B5EF4-FFF2-40B4-BE49-F238E27FC236}">
                <a16:creationId xmlns:a16="http://schemas.microsoft.com/office/drawing/2014/main" id="{3C6BAB33-7989-4405-8E9A-CECC66C34E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13238" y="2560638"/>
            <a:ext cx="3810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TW" sz="1400" b="1">
                <a:ea typeface="SimHei" panose="02010609060101010101" pitchFamily="49" charset="-122"/>
              </a:rPr>
              <a:t>40</a:t>
            </a:r>
          </a:p>
        </p:txBody>
      </p:sp>
      <p:sp>
        <p:nvSpPr>
          <p:cNvPr id="239653" name="Text Box 37">
            <a:extLst>
              <a:ext uri="{FF2B5EF4-FFF2-40B4-BE49-F238E27FC236}">
                <a16:creationId xmlns:a16="http://schemas.microsoft.com/office/drawing/2014/main" id="{3133450A-45C6-4B7B-B476-5660E68798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49975" y="2560638"/>
            <a:ext cx="3810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TW" sz="1400" b="1">
                <a:ea typeface="SimHei" panose="02010609060101010101" pitchFamily="49" charset="-122"/>
              </a:rPr>
              <a:t>50</a:t>
            </a:r>
          </a:p>
        </p:txBody>
      </p:sp>
      <p:sp>
        <p:nvSpPr>
          <p:cNvPr id="239654" name="Text Box 38">
            <a:extLst>
              <a:ext uri="{FF2B5EF4-FFF2-40B4-BE49-F238E27FC236}">
                <a16:creationId xmlns:a16="http://schemas.microsoft.com/office/drawing/2014/main" id="{0C77C9A6-2E3C-4404-B19E-4C90BB8897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70838" y="2560638"/>
            <a:ext cx="3810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TW" sz="1400" b="1">
                <a:ea typeface="SimHei" panose="02010609060101010101" pitchFamily="49" charset="-122"/>
              </a:rPr>
              <a:t>60</a:t>
            </a:r>
          </a:p>
        </p:txBody>
      </p:sp>
      <p:sp>
        <p:nvSpPr>
          <p:cNvPr id="239655" name="Text Box 39">
            <a:extLst>
              <a:ext uri="{FF2B5EF4-FFF2-40B4-BE49-F238E27FC236}">
                <a16:creationId xmlns:a16="http://schemas.microsoft.com/office/drawing/2014/main" id="{09B9E86E-55A6-4E8A-A535-57F53EE623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91700" y="2560638"/>
            <a:ext cx="3810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TW" sz="1400" b="1">
                <a:ea typeface="SimHei" panose="02010609060101010101" pitchFamily="49" charset="-122"/>
              </a:rPr>
              <a:t>70</a:t>
            </a:r>
          </a:p>
        </p:txBody>
      </p:sp>
      <p:sp>
        <p:nvSpPr>
          <p:cNvPr id="239656" name="Text Box 40">
            <a:extLst>
              <a:ext uri="{FF2B5EF4-FFF2-40B4-BE49-F238E27FC236}">
                <a16:creationId xmlns:a16="http://schemas.microsoft.com/office/drawing/2014/main" id="{2BF117D3-9B4F-40BF-9D67-3C985C66E0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30861" y="3275014"/>
            <a:ext cx="391454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1600" b="1">
                <a:latin typeface="SimHei" panose="02010609060101010101" pitchFamily="49" charset="-122"/>
                <a:ea typeface="SimHei" panose="02010609060101010101" pitchFamily="49" charset="-122"/>
              </a:rPr>
              <a:t>殉</a:t>
            </a:r>
          </a:p>
          <a:p>
            <a:pPr algn="ctr"/>
            <a:r>
              <a:rPr lang="zh-TW" altLang="en-US" sz="1600" b="1">
                <a:latin typeface="SimHei" panose="02010609060101010101" pitchFamily="49" charset="-122"/>
                <a:ea typeface="SimHei" panose="02010609060101010101" pitchFamily="49" charset="-122"/>
              </a:rPr>
              <a:t>道</a:t>
            </a:r>
          </a:p>
        </p:txBody>
      </p:sp>
      <p:sp>
        <p:nvSpPr>
          <p:cNvPr id="239657" name="Text Box 41">
            <a:extLst>
              <a:ext uri="{FF2B5EF4-FFF2-40B4-BE49-F238E27FC236}">
                <a16:creationId xmlns:a16="http://schemas.microsoft.com/office/drawing/2014/main" id="{36A47ECB-77B7-4C5B-B0AF-A624BAFB73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19636" y="3275014"/>
            <a:ext cx="391454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1600" b="1">
                <a:latin typeface="SimHei" panose="02010609060101010101" pitchFamily="49" charset="-122"/>
                <a:ea typeface="SimHei" panose="02010609060101010101" pitchFamily="49" charset="-122"/>
              </a:rPr>
              <a:t>获</a:t>
            </a:r>
          </a:p>
          <a:p>
            <a:pPr algn="ctr"/>
            <a:r>
              <a:rPr lang="zh-TW" altLang="en-US" sz="1600" b="1">
                <a:latin typeface="SimHei" panose="02010609060101010101" pitchFamily="49" charset="-122"/>
                <a:ea typeface="SimHei" panose="02010609060101010101" pitchFamily="49" charset="-122"/>
              </a:rPr>
              <a:t>释</a:t>
            </a:r>
          </a:p>
        </p:txBody>
      </p:sp>
      <p:sp>
        <p:nvSpPr>
          <p:cNvPr id="239658" name="Line 42">
            <a:extLst>
              <a:ext uri="{FF2B5EF4-FFF2-40B4-BE49-F238E27FC236}">
                <a16:creationId xmlns:a16="http://schemas.microsoft.com/office/drawing/2014/main" id="{9DCA40B1-FFD7-4420-94A4-8559439AE3C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451600" y="30734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b="1"/>
          </a:p>
        </p:txBody>
      </p:sp>
      <p:sp>
        <p:nvSpPr>
          <p:cNvPr id="239659" name="Line 43">
            <a:extLst>
              <a:ext uri="{FF2B5EF4-FFF2-40B4-BE49-F238E27FC236}">
                <a16:creationId xmlns:a16="http://schemas.microsoft.com/office/drawing/2014/main" id="{B74DEFA0-9792-4838-89DC-41F19738229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210425" y="30734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b="1"/>
          </a:p>
        </p:txBody>
      </p:sp>
      <p:sp>
        <p:nvSpPr>
          <p:cNvPr id="239660" name="Line 44">
            <a:extLst>
              <a:ext uri="{FF2B5EF4-FFF2-40B4-BE49-F238E27FC236}">
                <a16:creationId xmlns:a16="http://schemas.microsoft.com/office/drawing/2014/main" id="{994669A3-A4A0-45F3-A41B-E528FD46DB9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800725" y="30734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b="1"/>
          </a:p>
        </p:txBody>
      </p:sp>
      <p:sp>
        <p:nvSpPr>
          <p:cNvPr id="239661" name="Line 45">
            <a:extLst>
              <a:ext uri="{FF2B5EF4-FFF2-40B4-BE49-F238E27FC236}">
                <a16:creationId xmlns:a16="http://schemas.microsoft.com/office/drawing/2014/main" id="{B73D42F1-045C-41AE-A5DC-87487B322D3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414963" y="30734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b="1"/>
          </a:p>
        </p:txBody>
      </p:sp>
      <p:sp>
        <p:nvSpPr>
          <p:cNvPr id="239662" name="Line 46">
            <a:extLst>
              <a:ext uri="{FF2B5EF4-FFF2-40B4-BE49-F238E27FC236}">
                <a16:creationId xmlns:a16="http://schemas.microsoft.com/office/drawing/2014/main" id="{4C007D66-AC04-4976-A760-EE57B818B0F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429125" y="3073400"/>
            <a:ext cx="0" cy="22860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b="1"/>
          </a:p>
        </p:txBody>
      </p:sp>
      <p:sp>
        <p:nvSpPr>
          <p:cNvPr id="239663" name="Line 47">
            <a:extLst>
              <a:ext uri="{FF2B5EF4-FFF2-40B4-BE49-F238E27FC236}">
                <a16:creationId xmlns:a16="http://schemas.microsoft.com/office/drawing/2014/main" id="{593DAE9C-88AD-42FD-AC3E-8B3F3D5ACFA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840163" y="30734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b="1"/>
          </a:p>
        </p:txBody>
      </p:sp>
      <p:sp>
        <p:nvSpPr>
          <p:cNvPr id="239664" name="Line 48">
            <a:extLst>
              <a:ext uri="{FF2B5EF4-FFF2-40B4-BE49-F238E27FC236}">
                <a16:creationId xmlns:a16="http://schemas.microsoft.com/office/drawing/2014/main" id="{A0011EA6-5D48-46AB-82C5-8998D645DF5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495675" y="30734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b="1"/>
          </a:p>
        </p:txBody>
      </p:sp>
      <p:sp>
        <p:nvSpPr>
          <p:cNvPr id="239665" name="Line 49">
            <a:extLst>
              <a:ext uri="{FF2B5EF4-FFF2-40B4-BE49-F238E27FC236}">
                <a16:creationId xmlns:a16="http://schemas.microsoft.com/office/drawing/2014/main" id="{F277A2D3-2ACC-49EC-BF0A-15EEC18A5C5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889875" y="30734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b="1"/>
          </a:p>
        </p:txBody>
      </p:sp>
      <p:sp>
        <p:nvSpPr>
          <p:cNvPr id="239666" name="Line 50">
            <a:extLst>
              <a:ext uri="{FF2B5EF4-FFF2-40B4-BE49-F238E27FC236}">
                <a16:creationId xmlns:a16="http://schemas.microsoft.com/office/drawing/2014/main" id="{D4B80971-1F63-4D8C-AFED-65A510B06C8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164513" y="30734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b="1"/>
          </a:p>
        </p:txBody>
      </p:sp>
      <p:sp>
        <p:nvSpPr>
          <p:cNvPr id="239667" name="Line 51">
            <a:extLst>
              <a:ext uri="{FF2B5EF4-FFF2-40B4-BE49-F238E27FC236}">
                <a16:creationId xmlns:a16="http://schemas.microsoft.com/office/drawing/2014/main" id="{62762C3A-09C1-4D4B-800F-80A7D4D4377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388350" y="30734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b="1"/>
          </a:p>
        </p:txBody>
      </p:sp>
      <p:sp>
        <p:nvSpPr>
          <p:cNvPr id="239668" name="Line 52">
            <a:extLst>
              <a:ext uri="{FF2B5EF4-FFF2-40B4-BE49-F238E27FC236}">
                <a16:creationId xmlns:a16="http://schemas.microsoft.com/office/drawing/2014/main" id="{809A9957-136C-4089-9444-FAD99823F2F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613775" y="30734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b="1"/>
          </a:p>
        </p:txBody>
      </p:sp>
      <p:sp>
        <p:nvSpPr>
          <p:cNvPr id="239669" name="Line 53">
            <a:extLst>
              <a:ext uri="{FF2B5EF4-FFF2-40B4-BE49-F238E27FC236}">
                <a16:creationId xmlns:a16="http://schemas.microsoft.com/office/drawing/2014/main" id="{A851BEDD-9740-422F-862D-1C2D2E7F02F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9521825" y="30734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b="1"/>
          </a:p>
        </p:txBody>
      </p:sp>
      <p:sp>
        <p:nvSpPr>
          <p:cNvPr id="239670" name="Line 54">
            <a:extLst>
              <a:ext uri="{FF2B5EF4-FFF2-40B4-BE49-F238E27FC236}">
                <a16:creationId xmlns:a16="http://schemas.microsoft.com/office/drawing/2014/main" id="{49A10237-6C37-4D77-BD2D-8E5AFCD9C65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0072688" y="30734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b="1"/>
          </a:p>
        </p:txBody>
      </p:sp>
      <p:sp>
        <p:nvSpPr>
          <p:cNvPr id="239671" name="Text Box 55">
            <a:extLst>
              <a:ext uri="{FF2B5EF4-FFF2-40B4-BE49-F238E27FC236}">
                <a16:creationId xmlns:a16="http://schemas.microsoft.com/office/drawing/2014/main" id="{D6B59066-EFC7-4585-8F6D-B69D71CC3C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80136" y="3275014"/>
            <a:ext cx="391454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1600" b="1">
                <a:latin typeface="SimHei" panose="02010609060101010101" pitchFamily="49" charset="-122"/>
                <a:ea typeface="SimHei" panose="02010609060101010101" pitchFamily="49" charset="-122"/>
              </a:rPr>
              <a:t>圣</a:t>
            </a:r>
          </a:p>
          <a:p>
            <a:pPr algn="ctr"/>
            <a:r>
              <a:rPr lang="zh-TW" altLang="en-US" sz="1600" b="1">
                <a:latin typeface="SimHei" panose="02010609060101010101" pitchFamily="49" charset="-122"/>
                <a:ea typeface="SimHei" panose="02010609060101010101" pitchFamily="49" charset="-122"/>
              </a:rPr>
              <a:t>殿</a:t>
            </a:r>
          </a:p>
          <a:p>
            <a:pPr algn="ctr"/>
            <a:r>
              <a:rPr lang="zh-TW" altLang="en-US" sz="1600" b="1">
                <a:latin typeface="SimHei" panose="02010609060101010101" pitchFamily="49" charset="-122"/>
                <a:ea typeface="SimHei" panose="02010609060101010101" pitchFamily="49" charset="-122"/>
              </a:rPr>
              <a:t>被</a:t>
            </a:r>
          </a:p>
          <a:p>
            <a:pPr algn="ctr"/>
            <a:r>
              <a:rPr lang="zh-TW" altLang="en-US" sz="1600" b="1">
                <a:latin typeface="SimHei" panose="02010609060101010101" pitchFamily="49" charset="-122"/>
                <a:ea typeface="SimHei" panose="02010609060101010101" pitchFamily="49" charset="-122"/>
              </a:rPr>
              <a:t>毁</a:t>
            </a:r>
          </a:p>
        </p:txBody>
      </p:sp>
      <p:sp>
        <p:nvSpPr>
          <p:cNvPr id="239672" name="Text Box 56">
            <a:extLst>
              <a:ext uri="{FF2B5EF4-FFF2-40B4-BE49-F238E27FC236}">
                <a16:creationId xmlns:a16="http://schemas.microsoft.com/office/drawing/2014/main" id="{B4D12AA5-B4CA-4D24-AFB6-4D1F57BD24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95798" y="3275014"/>
            <a:ext cx="391454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1600" b="1">
                <a:latin typeface="SimHei" panose="02010609060101010101" pitchFamily="49" charset="-122"/>
                <a:ea typeface="SimHei" panose="02010609060101010101" pitchFamily="49" charset="-122"/>
              </a:rPr>
              <a:t>罗</a:t>
            </a:r>
          </a:p>
          <a:p>
            <a:pPr algn="ctr"/>
            <a:r>
              <a:rPr lang="zh-TW" altLang="en-US" sz="1600" b="1">
                <a:latin typeface="SimHei" panose="02010609060101010101" pitchFamily="49" charset="-122"/>
                <a:ea typeface="SimHei" panose="02010609060101010101" pitchFamily="49" charset="-122"/>
              </a:rPr>
              <a:t>马</a:t>
            </a:r>
          </a:p>
        </p:txBody>
      </p:sp>
      <p:sp>
        <p:nvSpPr>
          <p:cNvPr id="239673" name="Text Box 57">
            <a:extLst>
              <a:ext uri="{FF2B5EF4-FFF2-40B4-BE49-F238E27FC236}">
                <a16:creationId xmlns:a16="http://schemas.microsoft.com/office/drawing/2014/main" id="{32C230D1-0170-40E2-8F82-0100BD65A7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68786" y="3275013"/>
            <a:ext cx="391454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1600" b="1">
                <a:latin typeface="SimHei" panose="02010609060101010101" pitchFamily="49" charset="-122"/>
                <a:ea typeface="SimHei" panose="02010609060101010101" pitchFamily="49" charset="-122"/>
              </a:rPr>
              <a:t>第</a:t>
            </a:r>
          </a:p>
          <a:p>
            <a:pPr algn="ctr"/>
            <a:r>
              <a:rPr lang="zh-TW" altLang="en-US" sz="1600" b="1">
                <a:latin typeface="SimHei" panose="02010609060101010101" pitchFamily="49" charset="-122"/>
                <a:ea typeface="SimHei" panose="02010609060101010101" pitchFamily="49" charset="-122"/>
              </a:rPr>
              <a:t>四</a:t>
            </a:r>
          </a:p>
          <a:p>
            <a:pPr algn="ctr"/>
            <a:r>
              <a:rPr lang="zh-TW" altLang="en-US" sz="1600" b="1">
                <a:latin typeface="SimHei" panose="02010609060101010101" pitchFamily="49" charset="-122"/>
                <a:ea typeface="SimHei" panose="02010609060101010101" pitchFamily="49" charset="-122"/>
              </a:rPr>
              <a:t>次</a:t>
            </a:r>
          </a:p>
          <a:p>
            <a:pPr algn="ctr"/>
            <a:r>
              <a:rPr lang="zh-TW" altLang="en-US" sz="1600" b="1">
                <a:latin typeface="SimHei" panose="02010609060101010101" pitchFamily="49" charset="-122"/>
                <a:ea typeface="SimHei" panose="02010609060101010101" pitchFamily="49" charset="-122"/>
              </a:rPr>
              <a:t>旅</a:t>
            </a:r>
          </a:p>
          <a:p>
            <a:pPr algn="ctr"/>
            <a:r>
              <a:rPr lang="zh-TW" altLang="en-US" sz="1600" b="1">
                <a:latin typeface="SimHei" panose="02010609060101010101" pitchFamily="49" charset="-122"/>
                <a:ea typeface="SimHei" panose="02010609060101010101" pitchFamily="49" charset="-122"/>
              </a:rPr>
              <a:t>行</a:t>
            </a:r>
          </a:p>
        </p:txBody>
      </p:sp>
      <p:sp>
        <p:nvSpPr>
          <p:cNvPr id="239674" name="Text Box 58">
            <a:extLst>
              <a:ext uri="{FF2B5EF4-FFF2-40B4-BE49-F238E27FC236}">
                <a16:creationId xmlns:a16="http://schemas.microsoft.com/office/drawing/2014/main" id="{B97ED695-9E0C-4D41-919F-76EE715A0C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9461" y="3275013"/>
            <a:ext cx="391454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1600" b="1">
                <a:latin typeface="SimHei" panose="02010609060101010101" pitchFamily="49" charset="-122"/>
                <a:ea typeface="SimHei" panose="02010609060101010101" pitchFamily="49" charset="-122"/>
              </a:rPr>
              <a:t>第</a:t>
            </a:r>
          </a:p>
          <a:p>
            <a:pPr algn="ctr"/>
            <a:r>
              <a:rPr lang="zh-TW" altLang="en-US" sz="1600" b="1">
                <a:latin typeface="SimHei" panose="02010609060101010101" pitchFamily="49" charset="-122"/>
                <a:ea typeface="SimHei" panose="02010609060101010101" pitchFamily="49" charset="-122"/>
              </a:rPr>
              <a:t>三</a:t>
            </a:r>
          </a:p>
          <a:p>
            <a:pPr algn="ctr"/>
            <a:r>
              <a:rPr lang="zh-TW" altLang="en-US" sz="1600" b="1">
                <a:latin typeface="SimHei" panose="02010609060101010101" pitchFamily="49" charset="-122"/>
                <a:ea typeface="SimHei" panose="02010609060101010101" pitchFamily="49" charset="-122"/>
              </a:rPr>
              <a:t>次</a:t>
            </a:r>
          </a:p>
          <a:p>
            <a:pPr algn="ctr"/>
            <a:r>
              <a:rPr lang="zh-TW" altLang="en-US" sz="1600" b="1">
                <a:latin typeface="SimHei" panose="02010609060101010101" pitchFamily="49" charset="-122"/>
                <a:ea typeface="SimHei" panose="02010609060101010101" pitchFamily="49" charset="-122"/>
              </a:rPr>
              <a:t>旅</a:t>
            </a:r>
          </a:p>
          <a:p>
            <a:pPr algn="ctr"/>
            <a:r>
              <a:rPr lang="zh-TW" altLang="en-US" sz="1600" b="1">
                <a:latin typeface="SimHei" panose="02010609060101010101" pitchFamily="49" charset="-122"/>
                <a:ea typeface="SimHei" panose="02010609060101010101" pitchFamily="49" charset="-122"/>
              </a:rPr>
              <a:t>行</a:t>
            </a:r>
          </a:p>
        </p:txBody>
      </p:sp>
      <p:sp>
        <p:nvSpPr>
          <p:cNvPr id="239675" name="Text Box 59">
            <a:extLst>
              <a:ext uri="{FF2B5EF4-FFF2-40B4-BE49-F238E27FC236}">
                <a16:creationId xmlns:a16="http://schemas.microsoft.com/office/drawing/2014/main" id="{31CB21EE-0BF4-4DFF-A245-D847810C74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55873" y="3275013"/>
            <a:ext cx="391454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1600" b="1">
                <a:latin typeface="SimHei" panose="02010609060101010101" pitchFamily="49" charset="-122"/>
                <a:ea typeface="SimHei" panose="02010609060101010101" pitchFamily="49" charset="-122"/>
              </a:rPr>
              <a:t>第</a:t>
            </a:r>
          </a:p>
          <a:p>
            <a:pPr algn="ctr"/>
            <a:r>
              <a:rPr lang="zh-TW" altLang="en-US" sz="1600" b="1">
                <a:latin typeface="SimHei" panose="02010609060101010101" pitchFamily="49" charset="-122"/>
                <a:ea typeface="SimHei" panose="02010609060101010101" pitchFamily="49" charset="-122"/>
              </a:rPr>
              <a:t>二</a:t>
            </a:r>
          </a:p>
          <a:p>
            <a:pPr algn="ctr"/>
            <a:r>
              <a:rPr lang="zh-TW" altLang="en-US" sz="1600" b="1">
                <a:latin typeface="SimHei" panose="02010609060101010101" pitchFamily="49" charset="-122"/>
                <a:ea typeface="SimHei" panose="02010609060101010101" pitchFamily="49" charset="-122"/>
              </a:rPr>
              <a:t>次</a:t>
            </a:r>
          </a:p>
          <a:p>
            <a:pPr algn="ctr"/>
            <a:r>
              <a:rPr lang="zh-TW" altLang="en-US" sz="1600" b="1">
                <a:latin typeface="SimHei" panose="02010609060101010101" pitchFamily="49" charset="-122"/>
                <a:ea typeface="SimHei" panose="02010609060101010101" pitchFamily="49" charset="-122"/>
              </a:rPr>
              <a:t>旅</a:t>
            </a:r>
          </a:p>
          <a:p>
            <a:pPr algn="ctr"/>
            <a:r>
              <a:rPr lang="zh-TW" altLang="en-US" sz="1600" b="1">
                <a:latin typeface="SimHei" panose="02010609060101010101" pitchFamily="49" charset="-122"/>
                <a:ea typeface="SimHei" panose="02010609060101010101" pitchFamily="49" charset="-122"/>
              </a:rPr>
              <a:t>行</a:t>
            </a:r>
          </a:p>
        </p:txBody>
      </p:sp>
      <p:sp>
        <p:nvSpPr>
          <p:cNvPr id="239676" name="Text Box 60">
            <a:extLst>
              <a:ext uri="{FF2B5EF4-FFF2-40B4-BE49-F238E27FC236}">
                <a16:creationId xmlns:a16="http://schemas.microsoft.com/office/drawing/2014/main" id="{C48F0756-AC81-45DD-8B50-FEB66885BB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06586" y="3275013"/>
            <a:ext cx="391454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1600" b="1">
                <a:latin typeface="SimHei" panose="02010609060101010101" pitchFamily="49" charset="-122"/>
                <a:ea typeface="SimHei" panose="02010609060101010101" pitchFamily="49" charset="-122"/>
              </a:rPr>
              <a:t>第</a:t>
            </a:r>
          </a:p>
          <a:p>
            <a:pPr algn="ctr"/>
            <a:r>
              <a:rPr lang="zh-TW" altLang="en-US" sz="1600" b="1">
                <a:latin typeface="SimHei" panose="02010609060101010101" pitchFamily="49" charset="-122"/>
                <a:ea typeface="SimHei" panose="02010609060101010101" pitchFamily="49" charset="-122"/>
              </a:rPr>
              <a:t>一</a:t>
            </a:r>
          </a:p>
          <a:p>
            <a:pPr algn="ctr"/>
            <a:r>
              <a:rPr lang="zh-TW" altLang="en-US" sz="1600" b="1">
                <a:latin typeface="SimHei" panose="02010609060101010101" pitchFamily="49" charset="-122"/>
                <a:ea typeface="SimHei" panose="02010609060101010101" pitchFamily="49" charset="-122"/>
              </a:rPr>
              <a:t>次</a:t>
            </a:r>
          </a:p>
          <a:p>
            <a:pPr algn="ctr"/>
            <a:r>
              <a:rPr lang="zh-TW" altLang="en-US" sz="1600" b="1">
                <a:latin typeface="SimHei" panose="02010609060101010101" pitchFamily="49" charset="-122"/>
                <a:ea typeface="SimHei" panose="02010609060101010101" pitchFamily="49" charset="-122"/>
              </a:rPr>
              <a:t>旅</a:t>
            </a:r>
          </a:p>
          <a:p>
            <a:pPr algn="ctr"/>
            <a:r>
              <a:rPr lang="zh-TW" altLang="en-US" sz="1600" b="1">
                <a:latin typeface="SimHei" panose="02010609060101010101" pitchFamily="49" charset="-122"/>
                <a:ea typeface="SimHei" panose="02010609060101010101" pitchFamily="49" charset="-122"/>
              </a:rPr>
              <a:t>行</a:t>
            </a:r>
          </a:p>
        </p:txBody>
      </p:sp>
      <p:sp>
        <p:nvSpPr>
          <p:cNvPr id="239677" name="Text Box 61">
            <a:extLst>
              <a:ext uri="{FF2B5EF4-FFF2-40B4-BE49-F238E27FC236}">
                <a16:creationId xmlns:a16="http://schemas.microsoft.com/office/drawing/2014/main" id="{023FE7C8-C275-408A-B04C-6FCCEEA9E0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94148" y="3275014"/>
            <a:ext cx="391454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1600" b="1">
                <a:latin typeface="SimHei" panose="02010609060101010101" pitchFamily="49" charset="-122"/>
                <a:ea typeface="SimHei" panose="02010609060101010101" pitchFamily="49" charset="-122"/>
              </a:rPr>
              <a:t>被</a:t>
            </a:r>
          </a:p>
          <a:p>
            <a:pPr algn="ctr"/>
            <a:r>
              <a:rPr lang="zh-TW" altLang="en-US" sz="1600" b="1">
                <a:latin typeface="SimHei" panose="02010609060101010101" pitchFamily="49" charset="-122"/>
                <a:ea typeface="SimHei" panose="02010609060101010101" pitchFamily="49" charset="-122"/>
              </a:rPr>
              <a:t>囚</a:t>
            </a:r>
          </a:p>
          <a:p>
            <a:pPr algn="ctr"/>
            <a:r>
              <a:rPr lang="zh-TW" altLang="en-US" sz="1600" b="1">
                <a:latin typeface="SimHei" panose="02010609060101010101" pitchFamily="49" charset="-122"/>
                <a:ea typeface="SimHei" panose="02010609060101010101" pitchFamily="49" charset="-122"/>
              </a:rPr>
              <a:t>受</a:t>
            </a:r>
          </a:p>
          <a:p>
            <a:pPr algn="ctr"/>
            <a:r>
              <a:rPr lang="zh-TW" altLang="en-US" sz="1600" b="1">
                <a:latin typeface="SimHei" panose="02010609060101010101" pitchFamily="49" charset="-122"/>
                <a:ea typeface="SimHei" panose="02010609060101010101" pitchFamily="49" charset="-122"/>
              </a:rPr>
              <a:t>审</a:t>
            </a:r>
          </a:p>
        </p:txBody>
      </p:sp>
      <p:sp>
        <p:nvSpPr>
          <p:cNvPr id="239678" name="Text Box 62">
            <a:extLst>
              <a:ext uri="{FF2B5EF4-FFF2-40B4-BE49-F238E27FC236}">
                <a16:creationId xmlns:a16="http://schemas.microsoft.com/office/drawing/2014/main" id="{FAE93459-FE61-4469-9134-8ED362C3E5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19236" y="3275013"/>
            <a:ext cx="391454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1600" b="1">
                <a:latin typeface="SimHei" panose="02010609060101010101" pitchFamily="49" charset="-122"/>
                <a:ea typeface="SimHei" panose="02010609060101010101" pitchFamily="49" charset="-122"/>
              </a:rPr>
              <a:t>安</a:t>
            </a:r>
          </a:p>
          <a:p>
            <a:pPr algn="ctr"/>
            <a:r>
              <a:rPr lang="zh-TW" altLang="en-US" sz="1600" b="1">
                <a:latin typeface="SimHei" panose="02010609060101010101" pitchFamily="49" charset="-122"/>
                <a:ea typeface="SimHei" panose="02010609060101010101" pitchFamily="49" charset="-122"/>
              </a:rPr>
              <a:t>提</a:t>
            </a:r>
          </a:p>
          <a:p>
            <a:pPr algn="ctr"/>
            <a:r>
              <a:rPr lang="zh-TW" altLang="en-US" sz="1600" b="1">
                <a:latin typeface="SimHei" panose="02010609060101010101" pitchFamily="49" charset="-122"/>
                <a:ea typeface="SimHei" panose="02010609060101010101" pitchFamily="49" charset="-122"/>
              </a:rPr>
              <a:t>阿</a:t>
            </a:r>
          </a:p>
        </p:txBody>
      </p:sp>
      <p:sp>
        <p:nvSpPr>
          <p:cNvPr id="239679" name="Text Box 63">
            <a:extLst>
              <a:ext uri="{FF2B5EF4-FFF2-40B4-BE49-F238E27FC236}">
                <a16:creationId xmlns:a16="http://schemas.microsoft.com/office/drawing/2014/main" id="{14C9B16D-4AC0-4850-9E2C-0B7ACE7A8E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38161" y="3275014"/>
            <a:ext cx="391454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16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大</a:t>
            </a:r>
          </a:p>
          <a:p>
            <a:pPr algn="ctr"/>
            <a:r>
              <a:rPr lang="zh-TW" altLang="en-US" sz="16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数</a:t>
            </a:r>
          </a:p>
        </p:txBody>
      </p:sp>
      <p:sp>
        <p:nvSpPr>
          <p:cNvPr id="239680" name="Text Box 64">
            <a:extLst>
              <a:ext uri="{FF2B5EF4-FFF2-40B4-BE49-F238E27FC236}">
                <a16:creationId xmlns:a16="http://schemas.microsoft.com/office/drawing/2014/main" id="{7B5A344C-C281-4870-868D-C8BDB99FB7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31723" y="3275013"/>
            <a:ext cx="391454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1600" b="1" dirty="0">
                <a:latin typeface="SimHei" panose="02010609060101010101" pitchFamily="49" charset="-122"/>
                <a:ea typeface="SimHei" panose="02010609060101010101" pitchFamily="49" charset="-122"/>
              </a:rPr>
              <a:t>亚</a:t>
            </a:r>
          </a:p>
          <a:p>
            <a:pPr algn="ctr"/>
            <a:r>
              <a:rPr lang="zh-TW" altLang="en-US" sz="1600" b="1" dirty="0">
                <a:latin typeface="SimHei" panose="02010609060101010101" pitchFamily="49" charset="-122"/>
                <a:ea typeface="SimHei" panose="02010609060101010101" pitchFamily="49" charset="-122"/>
              </a:rPr>
              <a:t>拉</a:t>
            </a:r>
          </a:p>
          <a:p>
            <a:pPr algn="ctr"/>
            <a:r>
              <a:rPr lang="zh-TW" altLang="en-US" sz="1600" b="1" dirty="0">
                <a:latin typeface="SimHei" panose="02010609060101010101" pitchFamily="49" charset="-122"/>
                <a:ea typeface="SimHei" panose="02010609060101010101" pitchFamily="49" charset="-122"/>
              </a:rPr>
              <a:t>伯</a:t>
            </a:r>
          </a:p>
        </p:txBody>
      </p:sp>
      <p:sp>
        <p:nvSpPr>
          <p:cNvPr id="239681" name="Text Box 65">
            <a:extLst>
              <a:ext uri="{FF2B5EF4-FFF2-40B4-BE49-F238E27FC236}">
                <a16:creationId xmlns:a16="http://schemas.microsoft.com/office/drawing/2014/main" id="{4C491D36-4A74-4DFE-80EC-264BF90670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03123" y="3275014"/>
            <a:ext cx="391454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1600" b="1">
                <a:latin typeface="SimHei" panose="02010609060101010101" pitchFamily="49" charset="-122"/>
                <a:ea typeface="SimHei" panose="02010609060101010101" pitchFamily="49" charset="-122"/>
              </a:rPr>
              <a:t>信</a:t>
            </a:r>
          </a:p>
          <a:p>
            <a:pPr algn="ctr"/>
            <a:r>
              <a:rPr lang="zh-TW" altLang="en-US" sz="1600" b="1">
                <a:latin typeface="SimHei" panose="02010609060101010101" pitchFamily="49" charset="-122"/>
                <a:ea typeface="SimHei" panose="02010609060101010101" pitchFamily="49" charset="-122"/>
              </a:rPr>
              <a:t>主</a:t>
            </a:r>
          </a:p>
        </p:txBody>
      </p:sp>
      <p:sp>
        <p:nvSpPr>
          <p:cNvPr id="239682" name="Text Box 66">
            <a:extLst>
              <a:ext uri="{FF2B5EF4-FFF2-40B4-BE49-F238E27FC236}">
                <a16:creationId xmlns:a16="http://schemas.microsoft.com/office/drawing/2014/main" id="{CFC0AFAE-2CE9-4955-A7A1-D35DC0F106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00891" y="3009900"/>
            <a:ext cx="494046" cy="156966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24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保</a:t>
            </a:r>
          </a:p>
          <a:p>
            <a:pPr algn="ctr"/>
            <a:r>
              <a:rPr lang="zh-TW" altLang="en-US" sz="24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罗</a:t>
            </a:r>
          </a:p>
          <a:p>
            <a:pPr algn="ctr"/>
            <a:r>
              <a:rPr lang="zh-TW" altLang="en-US" sz="24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生</a:t>
            </a:r>
          </a:p>
          <a:p>
            <a:pPr algn="ctr"/>
            <a:r>
              <a:rPr lang="zh-TW" altLang="en-US" sz="24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平</a:t>
            </a:r>
          </a:p>
        </p:txBody>
      </p:sp>
      <p:sp>
        <p:nvSpPr>
          <p:cNvPr id="239683" name="Line 67">
            <a:extLst>
              <a:ext uri="{FF2B5EF4-FFF2-40B4-BE49-F238E27FC236}">
                <a16:creationId xmlns:a16="http://schemas.microsoft.com/office/drawing/2014/main" id="{515DB40F-1476-47B3-AC07-C4B2B8C27DD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927600" y="3073400"/>
            <a:ext cx="0" cy="228600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b="1"/>
          </a:p>
        </p:txBody>
      </p:sp>
      <p:sp>
        <p:nvSpPr>
          <p:cNvPr id="239684" name="Text Box 68">
            <a:extLst>
              <a:ext uri="{FF2B5EF4-FFF2-40B4-BE49-F238E27FC236}">
                <a16:creationId xmlns:a16="http://schemas.microsoft.com/office/drawing/2014/main" id="{DB54A224-04BA-45FA-8F0D-227D499717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36636" y="3275013"/>
            <a:ext cx="391454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en-US" sz="1600" b="1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被</a:t>
            </a:r>
          </a:p>
          <a:p>
            <a:pPr algn="ctr"/>
            <a:r>
              <a:rPr lang="zh-CN" altLang="en-US" sz="1600" b="1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提</a:t>
            </a:r>
          </a:p>
          <a:p>
            <a:pPr algn="ctr"/>
            <a:r>
              <a:rPr lang="zh-CN" altLang="en-US" sz="1600" b="1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三</a:t>
            </a:r>
          </a:p>
          <a:p>
            <a:pPr algn="ctr"/>
            <a:r>
              <a:rPr lang="zh-CN" altLang="en-US" sz="1600" b="1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层</a:t>
            </a:r>
          </a:p>
          <a:p>
            <a:pPr algn="ctr"/>
            <a:r>
              <a:rPr lang="zh-CN" altLang="en-US" sz="1600" b="1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天</a:t>
            </a:r>
            <a:endParaRPr lang="zh-TW" altLang="en-US" sz="1600" b="1">
              <a:solidFill>
                <a:schemeClr val="accent2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239685" name="Text Box 69">
            <a:extLst>
              <a:ext uri="{FF2B5EF4-FFF2-40B4-BE49-F238E27FC236}">
                <a16:creationId xmlns:a16="http://schemas.microsoft.com/office/drawing/2014/main" id="{30770075-BE6B-4CF5-9D02-706710FFFB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73023" y="3275013"/>
            <a:ext cx="391454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16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大</a:t>
            </a:r>
          </a:p>
          <a:p>
            <a:pPr algn="ctr"/>
            <a:r>
              <a:rPr lang="zh-TW" altLang="en-US" sz="16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马</a:t>
            </a:r>
          </a:p>
          <a:p>
            <a:pPr algn="ctr"/>
            <a:r>
              <a:rPr lang="zh-TW" altLang="en-US" sz="16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色</a:t>
            </a:r>
          </a:p>
        </p:txBody>
      </p:sp>
      <p:sp>
        <p:nvSpPr>
          <p:cNvPr id="239686" name="Rectangle 70">
            <a:extLst>
              <a:ext uri="{FF2B5EF4-FFF2-40B4-BE49-F238E27FC236}">
                <a16:creationId xmlns:a16="http://schemas.microsoft.com/office/drawing/2014/main" id="{04C155CD-4686-4424-954A-5A963F2ADC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00981" y="2132013"/>
            <a:ext cx="1011815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1600" b="1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逼迫暂息</a:t>
            </a:r>
          </a:p>
        </p:txBody>
      </p:sp>
      <p:pic>
        <p:nvPicPr>
          <p:cNvPr id="239687" name="Picture 71" descr="line">
            <a:extLst>
              <a:ext uri="{FF2B5EF4-FFF2-40B4-BE49-F238E27FC236}">
                <a16:creationId xmlns:a16="http://schemas.microsoft.com/office/drawing/2014/main" id="{0984D6B0-5584-4F7C-AB11-D29B7B7424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2250" y="2843213"/>
            <a:ext cx="73152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9688" name="Text Box 72">
            <a:extLst>
              <a:ext uri="{FF2B5EF4-FFF2-40B4-BE49-F238E27FC236}">
                <a16:creationId xmlns:a16="http://schemas.microsoft.com/office/drawing/2014/main" id="{D7F7EEFD-2E33-4276-9205-7521D83517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11763" y="2559050"/>
            <a:ext cx="3810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TW" sz="1400" b="1">
                <a:ea typeface="SimHei" panose="02010609060101010101" pitchFamily="49" charset="-122"/>
              </a:rPr>
              <a:t>45</a:t>
            </a:r>
          </a:p>
        </p:txBody>
      </p:sp>
      <p:sp>
        <p:nvSpPr>
          <p:cNvPr id="239689" name="Text Box 73">
            <a:extLst>
              <a:ext uri="{FF2B5EF4-FFF2-40B4-BE49-F238E27FC236}">
                <a16:creationId xmlns:a16="http://schemas.microsoft.com/office/drawing/2014/main" id="{0F860BAD-3253-4111-AFED-E886E2A812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82963" y="2559050"/>
            <a:ext cx="3810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TW" sz="1400" b="1">
                <a:ea typeface="SimHei" panose="02010609060101010101" pitchFamily="49" charset="-122"/>
              </a:rPr>
              <a:t>35</a:t>
            </a:r>
          </a:p>
        </p:txBody>
      </p:sp>
      <p:sp>
        <p:nvSpPr>
          <p:cNvPr id="239690" name="Rectangle 74">
            <a:extLst>
              <a:ext uri="{FF2B5EF4-FFF2-40B4-BE49-F238E27FC236}">
                <a16:creationId xmlns:a16="http://schemas.microsoft.com/office/drawing/2014/main" id="{77449EA9-F148-4D59-A38E-33811DDA0C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73261" y="2058989"/>
            <a:ext cx="391454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1600" b="1">
                <a:solidFill>
                  <a:srgbClr val="CC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饥</a:t>
            </a:r>
          </a:p>
          <a:p>
            <a:pPr algn="ctr"/>
            <a:r>
              <a:rPr lang="zh-TW" altLang="en-US" sz="1600" b="1">
                <a:solidFill>
                  <a:srgbClr val="CC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荒</a:t>
            </a:r>
          </a:p>
        </p:txBody>
      </p:sp>
      <p:sp>
        <p:nvSpPr>
          <p:cNvPr id="239691" name="Oval 75">
            <a:extLst>
              <a:ext uri="{FF2B5EF4-FFF2-40B4-BE49-F238E27FC236}">
                <a16:creationId xmlns:a16="http://schemas.microsoft.com/office/drawing/2014/main" id="{8FFD30F7-CC8A-4423-BC0A-D51981F824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32238" y="382588"/>
            <a:ext cx="1689100" cy="531812"/>
          </a:xfrm>
          <a:prstGeom prst="ellips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b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23FC681-3993-4EA1-9328-D587CE81435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213" y="0"/>
            <a:ext cx="10183574" cy="6858000"/>
          </a:xfrm>
        </p:spPr>
      </p:pic>
    </p:spTree>
    <p:extLst>
      <p:ext uri="{BB962C8B-B14F-4D97-AF65-F5344CB8AC3E}">
        <p14:creationId xmlns:p14="http://schemas.microsoft.com/office/powerpoint/2010/main" val="386024166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0" descr="1st journey">
            <a:extLst>
              <a:ext uri="{FF2B5EF4-FFF2-40B4-BE49-F238E27FC236}">
                <a16:creationId xmlns:a16="http://schemas.microsoft.com/office/drawing/2014/main" id="{9E75758B-02A7-4BC0-A6F7-531E8D507D5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8" t="14000" b="14000"/>
          <a:stretch>
            <a:fillRect/>
          </a:stretch>
        </p:blipFill>
        <p:spPr bwMode="auto">
          <a:xfrm>
            <a:off x="0" y="0"/>
            <a:ext cx="914456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9144561" y="121241"/>
            <a:ext cx="304743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第一次旅行布道</a:t>
            </a:r>
            <a:r>
              <a:rPr lang="zh-CN" altLang="en-US" sz="2800" b="1" dirty="0"/>
              <a:t>（徒</a:t>
            </a:r>
            <a:r>
              <a:rPr lang="en-US" altLang="zh-CN" sz="2800" b="1" dirty="0"/>
              <a:t>13:1~14:28</a:t>
            </a:r>
            <a:r>
              <a:rPr lang="zh-CN" altLang="en-US" sz="2800" b="1" dirty="0"/>
              <a:t>）</a:t>
            </a:r>
            <a:endParaRPr lang="en-US" sz="28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9144562" y="1350573"/>
            <a:ext cx="3047438" cy="5293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安提阿</a:t>
            </a:r>
            <a:r>
              <a:rPr lang="en-US" altLang="zh-CN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  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西流基</a:t>
            </a:r>
            <a:r>
              <a:rPr lang="en-US" altLang="zh-CN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  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塞浦路斯</a:t>
            </a:r>
            <a:r>
              <a:rPr lang="en-US" altLang="zh-CN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  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撒拉米</a:t>
            </a:r>
            <a:r>
              <a:rPr lang="en-US" altLang="zh-CN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  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帕弗</a:t>
            </a:r>
            <a:endParaRPr lang="en-US" altLang="zh-CN" sz="32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en-US" altLang="zh-CN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   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旁非利亚的别加</a:t>
            </a:r>
            <a:r>
              <a:rPr lang="en-US" altLang="zh-CN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  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彼西底的安提阿</a:t>
            </a:r>
            <a:r>
              <a:rPr lang="en-US" altLang="zh-CN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  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以哥念</a:t>
            </a:r>
            <a:r>
              <a:rPr lang="en-US" altLang="zh-CN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  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吕高尼的路斯得</a:t>
            </a:r>
            <a:r>
              <a:rPr lang="en-US" altLang="zh-CN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 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特庇</a:t>
            </a:r>
            <a:endParaRPr lang="en-US" altLang="zh-CN" sz="32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en-US" altLang="zh-CN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  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路斯得   以哥念   安提阿。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</a:t>
            </a:r>
            <a:endParaRPr lang="en-US" sz="32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endParaRPr lang="en-US" dirty="0"/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10580894" y="1689208"/>
            <a:ext cx="366701" cy="5831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9792282" y="2155703"/>
            <a:ext cx="366701" cy="5831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10580894" y="2659971"/>
            <a:ext cx="366701" cy="5831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9456250" y="3141747"/>
            <a:ext cx="366701" cy="5831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10223055" y="3613056"/>
            <a:ext cx="366701" cy="5831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10936822" y="5068424"/>
            <a:ext cx="366701" cy="5831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10214193" y="6082552"/>
            <a:ext cx="366701" cy="5831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>
            <a:off x="11216258" y="5574796"/>
            <a:ext cx="366701" cy="5831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10984865" y="4112501"/>
            <a:ext cx="366701" cy="5831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10223055" y="4560310"/>
            <a:ext cx="366701" cy="5831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>
            <a:off x="9272899" y="5574796"/>
            <a:ext cx="366701" cy="5831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Line 4">
            <a:extLst>
              <a:ext uri="{FF2B5EF4-FFF2-40B4-BE49-F238E27FC236}">
                <a16:creationId xmlns:a16="http://schemas.microsoft.com/office/drawing/2014/main" id="{3E948ADA-E6E0-4BB7-BD19-1D03941CCE6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9144560" y="1258145"/>
            <a:ext cx="3047440" cy="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756249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8466" name="Picture 2" descr="Cyprus_topo">
            <a:extLst>
              <a:ext uri="{FF2B5EF4-FFF2-40B4-BE49-F238E27FC236}">
                <a16:creationId xmlns:a16="http://schemas.microsoft.com/office/drawing/2014/main" id="{075C35AB-3423-4241-AD6E-2B8E4351EA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63050" cy="6870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8467" name="Freeform 3">
            <a:extLst>
              <a:ext uri="{FF2B5EF4-FFF2-40B4-BE49-F238E27FC236}">
                <a16:creationId xmlns:a16="http://schemas.microsoft.com/office/drawing/2014/main" id="{F4590459-C955-4D2A-B5BC-7DDDC8F5E0E8}"/>
              </a:ext>
            </a:extLst>
          </p:cNvPr>
          <p:cNvSpPr>
            <a:spLocks/>
          </p:cNvSpPr>
          <p:nvPr/>
        </p:nvSpPr>
        <p:spPr bwMode="auto">
          <a:xfrm>
            <a:off x="3459163" y="3373438"/>
            <a:ext cx="4400550" cy="2068512"/>
          </a:xfrm>
          <a:custGeom>
            <a:avLst/>
            <a:gdLst>
              <a:gd name="T0" fmla="*/ 2802 w 2827"/>
              <a:gd name="T1" fmla="*/ 0 h 1328"/>
              <a:gd name="T2" fmla="*/ 2744 w 2827"/>
              <a:gd name="T3" fmla="*/ 382 h 1328"/>
              <a:gd name="T4" fmla="*/ 2302 w 2827"/>
              <a:gd name="T5" fmla="*/ 468 h 1328"/>
              <a:gd name="T6" fmla="*/ 2211 w 2827"/>
              <a:gd name="T7" fmla="*/ 583 h 1328"/>
              <a:gd name="T8" fmla="*/ 2077 w 2827"/>
              <a:gd name="T9" fmla="*/ 823 h 1328"/>
              <a:gd name="T10" fmla="*/ 1745 w 2827"/>
              <a:gd name="T11" fmla="*/ 1030 h 1328"/>
              <a:gd name="T12" fmla="*/ 1198 w 2827"/>
              <a:gd name="T13" fmla="*/ 1121 h 1328"/>
              <a:gd name="T14" fmla="*/ 857 w 2827"/>
              <a:gd name="T15" fmla="*/ 1298 h 1328"/>
              <a:gd name="T16" fmla="*/ 622 w 2827"/>
              <a:gd name="T17" fmla="*/ 1303 h 1328"/>
              <a:gd name="T18" fmla="*/ 445 w 2827"/>
              <a:gd name="T19" fmla="*/ 1255 h 1328"/>
              <a:gd name="T20" fmla="*/ 286 w 2827"/>
              <a:gd name="T21" fmla="*/ 1270 h 1328"/>
              <a:gd name="T22" fmla="*/ 0 w 2827"/>
              <a:gd name="T23" fmla="*/ 1222 h 13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827" h="1328">
                <a:moveTo>
                  <a:pt x="2802" y="0"/>
                </a:moveTo>
                <a:cubicBezTo>
                  <a:pt x="2792" y="64"/>
                  <a:pt x="2827" y="304"/>
                  <a:pt x="2744" y="382"/>
                </a:cubicBezTo>
                <a:cubicBezTo>
                  <a:pt x="2661" y="460"/>
                  <a:pt x="2391" y="435"/>
                  <a:pt x="2302" y="468"/>
                </a:cubicBezTo>
                <a:cubicBezTo>
                  <a:pt x="2213" y="501"/>
                  <a:pt x="2248" y="524"/>
                  <a:pt x="2211" y="583"/>
                </a:cubicBezTo>
                <a:cubicBezTo>
                  <a:pt x="2174" y="642"/>
                  <a:pt x="2155" y="748"/>
                  <a:pt x="2077" y="823"/>
                </a:cubicBezTo>
                <a:cubicBezTo>
                  <a:pt x="1999" y="898"/>
                  <a:pt x="1892" y="980"/>
                  <a:pt x="1745" y="1030"/>
                </a:cubicBezTo>
                <a:cubicBezTo>
                  <a:pt x="1598" y="1080"/>
                  <a:pt x="1346" y="1076"/>
                  <a:pt x="1198" y="1121"/>
                </a:cubicBezTo>
                <a:cubicBezTo>
                  <a:pt x="1050" y="1166"/>
                  <a:pt x="953" y="1268"/>
                  <a:pt x="857" y="1298"/>
                </a:cubicBezTo>
                <a:cubicBezTo>
                  <a:pt x="761" y="1328"/>
                  <a:pt x="691" y="1310"/>
                  <a:pt x="622" y="1303"/>
                </a:cubicBezTo>
                <a:cubicBezTo>
                  <a:pt x="553" y="1296"/>
                  <a:pt x="501" y="1260"/>
                  <a:pt x="445" y="1255"/>
                </a:cubicBezTo>
                <a:cubicBezTo>
                  <a:pt x="389" y="1250"/>
                  <a:pt x="360" y="1275"/>
                  <a:pt x="286" y="1270"/>
                </a:cubicBezTo>
                <a:cubicBezTo>
                  <a:pt x="212" y="1265"/>
                  <a:pt x="60" y="1232"/>
                  <a:pt x="0" y="1222"/>
                </a:cubicBezTo>
              </a:path>
            </a:pathLst>
          </a:custGeom>
          <a:noFill/>
          <a:ln w="38100" cap="flat" cmpd="sng">
            <a:solidFill>
              <a:schemeClr val="bg1"/>
            </a:solidFill>
            <a:prstDash val="sysDot"/>
            <a:round/>
            <a:headEnd type="none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8468" name="Oval 4">
            <a:extLst>
              <a:ext uri="{FF2B5EF4-FFF2-40B4-BE49-F238E27FC236}">
                <a16:creationId xmlns:a16="http://schemas.microsoft.com/office/drawing/2014/main" id="{37CF1EDB-7CDE-407F-8795-2C23BD48B2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35889" y="3314701"/>
            <a:ext cx="161925" cy="161925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8469" name="Oval 5">
            <a:extLst>
              <a:ext uri="{FF2B5EF4-FFF2-40B4-BE49-F238E27FC236}">
                <a16:creationId xmlns:a16="http://schemas.microsoft.com/office/drawing/2014/main" id="{1B32E2A6-101F-41A8-A805-1A6382EF80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81364" y="5199064"/>
            <a:ext cx="161925" cy="161925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8470" name="AutoShape 6">
            <a:extLst>
              <a:ext uri="{FF2B5EF4-FFF2-40B4-BE49-F238E27FC236}">
                <a16:creationId xmlns:a16="http://schemas.microsoft.com/office/drawing/2014/main" id="{D7FC6F73-591B-496F-9152-D6EB004C78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96183" y="3075532"/>
            <a:ext cx="1398693" cy="478338"/>
          </a:xfrm>
          <a:prstGeom prst="wedgeRectCallout">
            <a:avLst>
              <a:gd name="adj1" fmla="val -91292"/>
              <a:gd name="adj2" fmla="val 16810"/>
            </a:avLst>
          </a:prstGeom>
          <a:solidFill>
            <a:srgbClr val="003366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>
              <a:lnSpc>
                <a:spcPct val="95000"/>
              </a:lnSpc>
            </a:pPr>
            <a:r>
              <a:rPr lang="zh-TW" altLang="en-US" sz="28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撒拉米</a:t>
            </a:r>
          </a:p>
        </p:txBody>
      </p:sp>
      <p:sp>
        <p:nvSpPr>
          <p:cNvPr id="318471" name="AutoShape 7">
            <a:extLst>
              <a:ext uri="{FF2B5EF4-FFF2-40B4-BE49-F238E27FC236}">
                <a16:creationId xmlns:a16="http://schemas.microsoft.com/office/drawing/2014/main" id="{1481B623-8211-465A-8114-77553528D8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96621" y="5635625"/>
            <a:ext cx="1018106" cy="467224"/>
          </a:xfrm>
          <a:prstGeom prst="wedgeRectCallout">
            <a:avLst>
              <a:gd name="adj1" fmla="val 25120"/>
              <a:gd name="adj2" fmla="val -122032"/>
            </a:avLst>
          </a:prstGeom>
          <a:solidFill>
            <a:srgbClr val="003366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>
              <a:lnSpc>
                <a:spcPct val="95000"/>
              </a:lnSpc>
            </a:pPr>
            <a:r>
              <a:rPr lang="zh-TW" altLang="en-US" sz="28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帕弗</a:t>
            </a:r>
          </a:p>
        </p:txBody>
      </p:sp>
      <p:sp>
        <p:nvSpPr>
          <p:cNvPr id="318472" name="Rectangle 8">
            <a:extLst>
              <a:ext uri="{FF2B5EF4-FFF2-40B4-BE49-F238E27FC236}">
                <a16:creationId xmlns:a16="http://schemas.microsoft.com/office/drawing/2014/main" id="{552AFFBC-4BB9-4830-8F2C-BFCFF6AC73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42627" y="6113420"/>
            <a:ext cx="5510374" cy="755151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8473" name="Rectangle 9">
            <a:extLst>
              <a:ext uri="{FF2B5EF4-FFF2-40B4-BE49-F238E27FC236}">
                <a16:creationId xmlns:a16="http://schemas.microsoft.com/office/drawing/2014/main" id="{89DEF4BD-1E08-46A6-8539-E53754B639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88756" y="6106892"/>
            <a:ext cx="5141914" cy="54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Aft>
                <a:spcPct val="30000"/>
              </a:spcAft>
            </a:pPr>
            <a:r>
              <a:rPr lang="zh-CN" altLang="en-US" sz="28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经过全岛，直到帕弗</a:t>
            </a:r>
            <a:r>
              <a:rPr lang="zh-CN" altLang="en-US" sz="2400" b="1" dirty="0"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  <a:r>
              <a:rPr lang="en-US" altLang="zh-CN" sz="2800" b="1" dirty="0">
                <a:solidFill>
                  <a:srgbClr val="FFC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CN" altLang="en-US" sz="2800" b="1" dirty="0">
                <a:solidFill>
                  <a:srgbClr val="FFC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徒</a:t>
            </a:r>
            <a:r>
              <a:rPr lang="en-US" altLang="zh-CN" sz="2800" b="1" dirty="0">
                <a:solidFill>
                  <a:srgbClr val="FFC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13:6) </a:t>
            </a:r>
            <a:endParaRPr lang="en-US" altLang="zh-TW" sz="2400" b="1" dirty="0">
              <a:solidFill>
                <a:srgbClr val="FFC0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3000"/>
                                        <p:tgtEl>
                                          <p:spTgt spid="3184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847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10F6D6B-1788-41A2-8BA7-A33BFB948C1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3" name="Rectangle 22">
            <a:extLst>
              <a:ext uri="{FF2B5EF4-FFF2-40B4-BE49-F238E27FC236}">
                <a16:creationId xmlns:a16="http://schemas.microsoft.com/office/drawing/2014/main" id="{693D45A1-21ED-4C78-9469-BFB53FF14A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44000" y="1305018"/>
            <a:ext cx="3048000" cy="45243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CN" altLang="en-US" sz="36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二人经过彼西底，来到旁非利亚。在别加讲了道，就下亚大利去，从那里坐船，往安提阿去。</a:t>
            </a:r>
            <a:r>
              <a:rPr lang="en-US" altLang="zh-CN" sz="3600" b="1" dirty="0">
                <a:solidFill>
                  <a:srgbClr val="FFC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CN" altLang="en-US" sz="3600" b="1" dirty="0">
                <a:solidFill>
                  <a:srgbClr val="FFC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徒</a:t>
            </a:r>
            <a:r>
              <a:rPr lang="en-US" altLang="zh-CN" sz="3600" b="1" dirty="0">
                <a:solidFill>
                  <a:srgbClr val="FFC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14:24-26)</a:t>
            </a:r>
            <a:endParaRPr lang="en-US" altLang="zh-TW" sz="3600" b="1" dirty="0">
              <a:solidFill>
                <a:srgbClr val="FFC0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818706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A4DCA13-C675-450C-BB01-C4769E8C1DA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7930"/>
            <a:ext cx="9734435" cy="6849804"/>
          </a:xfrm>
        </p:spPr>
      </p:pic>
      <p:sp>
        <p:nvSpPr>
          <p:cNvPr id="2" name="TextBox 1"/>
          <p:cNvSpPr txBox="1"/>
          <p:nvPr/>
        </p:nvSpPr>
        <p:spPr>
          <a:xfrm>
            <a:off x="9734435" y="0"/>
            <a:ext cx="24575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FFFF00"/>
                </a:solidFill>
              </a:rPr>
              <a:t>第二次旅行布道</a:t>
            </a:r>
            <a:r>
              <a:rPr lang="en-US" altLang="zh-CN" sz="2400" b="1" dirty="0"/>
              <a:t>(</a:t>
            </a:r>
            <a:r>
              <a:rPr lang="zh-CN" altLang="en-US" sz="2400" b="1" dirty="0"/>
              <a:t>徒</a:t>
            </a:r>
            <a:r>
              <a:rPr lang="en-US" altLang="zh-CN" sz="2400" b="1" dirty="0"/>
              <a:t>15:36—18:22)</a:t>
            </a:r>
            <a:endParaRPr lang="en-US" sz="24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9734435" y="1005882"/>
            <a:ext cx="2457565" cy="597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安提阿</a:t>
            </a:r>
            <a:r>
              <a:rPr lang="en-US" altLang="zh-CN" sz="2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  </a:t>
            </a:r>
            <a:r>
              <a:rPr lang="zh-CN" altLang="en-US" sz="2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叙利亚、基利家</a:t>
            </a:r>
            <a:r>
              <a:rPr lang="en-US" altLang="zh-CN" sz="2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 </a:t>
            </a:r>
            <a:r>
              <a:rPr lang="zh-CN" altLang="en-US" sz="2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特庇</a:t>
            </a:r>
            <a:r>
              <a:rPr lang="en-US" altLang="zh-CN" sz="2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  </a:t>
            </a:r>
            <a:r>
              <a:rPr lang="zh-CN" altLang="en-US" sz="2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路斯得</a:t>
            </a:r>
            <a:endParaRPr lang="en-US" altLang="zh-CN" sz="2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en-US" altLang="zh-CN" sz="2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  </a:t>
            </a:r>
            <a:r>
              <a:rPr lang="zh-CN" altLang="en-US" sz="2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经过弗吕家、加拉太</a:t>
            </a:r>
            <a:r>
              <a:rPr lang="en-US" altLang="zh-CN" sz="2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  </a:t>
            </a:r>
            <a:r>
              <a:rPr lang="zh-CN" altLang="en-US" sz="2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越过每西亚</a:t>
            </a:r>
            <a:r>
              <a:rPr lang="en-US" altLang="zh-CN" sz="2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  </a:t>
            </a:r>
            <a:r>
              <a:rPr lang="zh-CN" altLang="en-US" sz="2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特罗亚</a:t>
            </a:r>
            <a:r>
              <a:rPr lang="en-US" altLang="zh-CN" sz="2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  </a:t>
            </a:r>
            <a:r>
              <a:rPr lang="zh-CN" altLang="en-US" sz="2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腓立比</a:t>
            </a:r>
            <a:r>
              <a:rPr lang="en-US" altLang="zh-CN" sz="2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zh-CN" altLang="en-US" sz="2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帖撒罗尼加</a:t>
            </a:r>
            <a:r>
              <a:rPr lang="en-US" altLang="zh-CN" sz="2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 </a:t>
            </a:r>
            <a:r>
              <a:rPr lang="zh-CN" altLang="en-US" sz="2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庇哩亚</a:t>
            </a:r>
            <a:r>
              <a:rPr lang="en-US" altLang="zh-CN" sz="2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  </a:t>
            </a:r>
            <a:r>
              <a:rPr lang="zh-CN" altLang="en-US" sz="2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雅典</a:t>
            </a:r>
            <a:r>
              <a:rPr lang="en-US" altLang="zh-CN" sz="2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  </a:t>
            </a:r>
          </a:p>
          <a:p>
            <a:r>
              <a:rPr lang="en-US" altLang="zh-CN" sz="2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  </a:t>
            </a:r>
            <a:r>
              <a:rPr lang="zh-CN" altLang="en-US" sz="2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哥林多</a:t>
            </a:r>
            <a:r>
              <a:rPr lang="en-US" altLang="zh-CN" sz="2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  </a:t>
            </a:r>
            <a:r>
              <a:rPr lang="zh-CN" altLang="en-US" sz="2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叙哩亚</a:t>
            </a:r>
            <a:r>
              <a:rPr lang="en-US" altLang="zh-CN" sz="2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  </a:t>
            </a:r>
            <a:r>
              <a:rPr lang="zh-CN" altLang="en-US" sz="2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坚革哩</a:t>
            </a:r>
            <a:r>
              <a:rPr lang="en-US" altLang="zh-CN" sz="2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  </a:t>
            </a:r>
            <a:r>
              <a:rPr lang="zh-CN" altLang="en-US" sz="2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以弗所</a:t>
            </a:r>
            <a:r>
              <a:rPr lang="en-US" altLang="zh-CN" sz="2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  </a:t>
            </a:r>
            <a:r>
              <a:rPr lang="zh-CN" altLang="en-US" sz="2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耶路撒冷</a:t>
            </a:r>
            <a:r>
              <a:rPr lang="en-US" altLang="zh-CN" sz="2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   </a:t>
            </a:r>
          </a:p>
          <a:p>
            <a:r>
              <a:rPr lang="en-US" altLang="zh-CN" sz="2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zh-CN" altLang="en-US" sz="2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安提阿。</a:t>
            </a:r>
            <a:endParaRPr lang="en-US" sz="2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endParaRPr lang="en-US" dirty="0"/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10602235" y="2015840"/>
            <a:ext cx="366701" cy="5831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>
            <a:off x="10880746" y="5228633"/>
            <a:ext cx="366701" cy="5831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9903090" y="2452304"/>
            <a:ext cx="366701" cy="5831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10887161" y="2889604"/>
            <a:ext cx="366701" cy="5831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10887161" y="3255808"/>
            <a:ext cx="366701" cy="5831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10887496" y="4446012"/>
            <a:ext cx="366701" cy="5831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9944096" y="4849630"/>
            <a:ext cx="366701" cy="5831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11552818" y="4805658"/>
            <a:ext cx="366701" cy="5831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11708091" y="5644288"/>
            <a:ext cx="366701" cy="5831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11574192" y="4075778"/>
            <a:ext cx="366701" cy="5831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11756381" y="3694933"/>
            <a:ext cx="366701" cy="5831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10287031" y="3616405"/>
            <a:ext cx="366701" cy="5831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>
            <a:off x="11573031" y="1630769"/>
            <a:ext cx="366701" cy="5831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10963294" y="1258431"/>
            <a:ext cx="366701" cy="5831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>
            <a:off x="11253862" y="6063324"/>
            <a:ext cx="515880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10280554" y="5611261"/>
            <a:ext cx="366701" cy="5831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Line 4">
            <a:extLst>
              <a:ext uri="{FF2B5EF4-FFF2-40B4-BE49-F238E27FC236}">
                <a16:creationId xmlns:a16="http://schemas.microsoft.com/office/drawing/2014/main" id="{3E948ADA-E6E0-4BB7-BD19-1D03941CCE6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9734435" y="864938"/>
            <a:ext cx="2457564" cy="1804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672587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2034CD2-8F14-4274-A3CF-B071B4DF80E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70" b="5460"/>
          <a:stretch/>
        </p:blipFill>
        <p:spPr>
          <a:xfrm>
            <a:off x="1" y="0"/>
            <a:ext cx="9726706" cy="6858000"/>
          </a:xfrm>
        </p:spPr>
      </p:pic>
      <p:sp>
        <p:nvSpPr>
          <p:cNvPr id="2" name="TextBox 1"/>
          <p:cNvSpPr txBox="1"/>
          <p:nvPr/>
        </p:nvSpPr>
        <p:spPr>
          <a:xfrm>
            <a:off x="9726707" y="798990"/>
            <a:ext cx="2399931" cy="60939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安提阿</a:t>
            </a:r>
            <a:r>
              <a:rPr lang="en-US" altLang="zh-CN" sz="3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 </a:t>
            </a:r>
            <a:r>
              <a:rPr lang="zh-CN" altLang="en-US" sz="3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经过加拉太、弗吕家</a:t>
            </a:r>
            <a:r>
              <a:rPr lang="en-US" altLang="zh-CN" sz="3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 </a:t>
            </a:r>
            <a:r>
              <a:rPr lang="zh-CN" altLang="en-US" sz="3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以弗所</a:t>
            </a:r>
            <a:r>
              <a:rPr lang="en-US" altLang="zh-CN" sz="3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 </a:t>
            </a:r>
            <a:r>
              <a:rPr lang="zh-CN" altLang="en-US" sz="3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马其顿</a:t>
            </a:r>
            <a:r>
              <a:rPr lang="en-US" altLang="zh-CN" sz="3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 </a:t>
            </a:r>
            <a:r>
              <a:rPr lang="zh-CN" altLang="en-US" sz="3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希腊</a:t>
            </a:r>
            <a:r>
              <a:rPr lang="en-US" altLang="zh-CN" sz="3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 </a:t>
            </a:r>
            <a:r>
              <a:rPr lang="zh-CN" altLang="en-US" sz="3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腓立比</a:t>
            </a:r>
            <a:r>
              <a:rPr lang="en-US" altLang="zh-CN" sz="3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 </a:t>
            </a:r>
            <a:r>
              <a:rPr lang="zh-CN" altLang="en-US" sz="3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特罗亚</a:t>
            </a:r>
            <a:r>
              <a:rPr lang="en-US" altLang="zh-CN" sz="3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 </a:t>
            </a:r>
            <a:r>
              <a:rPr lang="zh-CN" altLang="en-US" sz="3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米利都</a:t>
            </a:r>
            <a:r>
              <a:rPr lang="en-US" altLang="zh-CN" sz="3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 </a:t>
            </a:r>
            <a:r>
              <a:rPr lang="zh-CN" altLang="en-US" sz="3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哥士</a:t>
            </a:r>
            <a:r>
              <a:rPr lang="en-US" altLang="zh-CN" sz="3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 </a:t>
            </a:r>
            <a:r>
              <a:rPr lang="zh-CN" altLang="en-US" sz="3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罗底</a:t>
            </a:r>
            <a:r>
              <a:rPr lang="en-US" altLang="zh-CN" sz="3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  </a:t>
            </a:r>
            <a:r>
              <a:rPr lang="zh-CN" altLang="en-US" sz="3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帕大拉</a:t>
            </a:r>
            <a:r>
              <a:rPr lang="en-US" altLang="zh-CN" sz="3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  </a:t>
            </a:r>
            <a:r>
              <a:rPr lang="zh-CN" altLang="en-US" sz="3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推罗</a:t>
            </a:r>
            <a:r>
              <a:rPr lang="en-US" altLang="zh-CN" sz="3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 </a:t>
            </a:r>
            <a:r>
              <a:rPr lang="ja-JP" altLang="en-US" sz="3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多利买</a:t>
            </a:r>
            <a:r>
              <a:rPr lang="en-US" altLang="ja-JP" sz="3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  </a:t>
            </a:r>
            <a:r>
              <a:rPr lang="ja-JP" altLang="en-US" sz="3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该撒利亚</a:t>
            </a:r>
            <a:r>
              <a:rPr lang="en-US" altLang="ja-JP" sz="3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  </a:t>
            </a:r>
            <a:r>
              <a:rPr lang="zh-CN" altLang="en-US" sz="3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耶路撒冷。</a:t>
            </a:r>
            <a:endParaRPr lang="en-US" sz="3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cxnSp>
        <p:nvCxnSpPr>
          <p:cNvPr id="4" name="Straight Arrow Connector 3"/>
          <p:cNvCxnSpPr/>
          <p:nvPr/>
        </p:nvCxnSpPr>
        <p:spPr>
          <a:xfrm>
            <a:off x="10727514" y="4776338"/>
            <a:ext cx="366701" cy="5831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>
            <a:off x="11468832" y="4332086"/>
            <a:ext cx="366701" cy="5831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>
            <a:off x="10242758" y="4259366"/>
            <a:ext cx="366701" cy="5831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10601919" y="3856956"/>
            <a:ext cx="366701" cy="5831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10975773" y="3366877"/>
            <a:ext cx="366701" cy="5831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11492212" y="2942556"/>
            <a:ext cx="366701" cy="5831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10228188" y="2942556"/>
            <a:ext cx="366701" cy="5831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10639171" y="2441664"/>
            <a:ext cx="366701" cy="5831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10990188" y="2028156"/>
            <a:ext cx="366701" cy="5831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10990188" y="1097112"/>
            <a:ext cx="366701" cy="5831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11097729" y="6085467"/>
            <a:ext cx="366701" cy="5831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11094215" y="5689889"/>
            <a:ext cx="366701" cy="5831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11605965" y="5224641"/>
            <a:ext cx="366701" cy="5831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>
            <a:off x="10337163" y="5225642"/>
            <a:ext cx="366701" cy="5831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9771607" y="21081"/>
            <a:ext cx="24371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第</a:t>
            </a:r>
            <a:r>
              <a:rPr lang="ja-JP" altLang="en-US" sz="2400" dirty="0">
                <a:solidFill>
                  <a:srgbClr val="FFFF00"/>
                </a:solidFill>
              </a:rPr>
              <a:t>三</a:t>
            </a:r>
            <a:r>
              <a:rPr lang="zh-CN" altLang="en-US" sz="2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次旅行布道</a:t>
            </a:r>
            <a:r>
              <a:rPr lang="en-US" altLang="zh-CN" sz="2400" b="1" dirty="0"/>
              <a:t>(</a:t>
            </a:r>
            <a:r>
              <a:rPr lang="zh-CN" altLang="en-US" sz="2400" b="1" dirty="0"/>
              <a:t>徒</a:t>
            </a:r>
            <a:r>
              <a:rPr lang="en-US" altLang="zh-CN" sz="2400" b="1" dirty="0"/>
              <a:t>18:23—21:17)</a:t>
            </a:r>
            <a:endParaRPr lang="en-US" sz="2400" b="1" dirty="0"/>
          </a:p>
        </p:txBody>
      </p:sp>
      <p:sp>
        <p:nvSpPr>
          <p:cNvPr id="19" name="Line 4">
            <a:extLst>
              <a:ext uri="{FF2B5EF4-FFF2-40B4-BE49-F238E27FC236}">
                <a16:creationId xmlns:a16="http://schemas.microsoft.com/office/drawing/2014/main" id="{3E948ADA-E6E0-4BB7-BD19-1D03941CCE6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9734436" y="828398"/>
            <a:ext cx="2457564" cy="1804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45932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794A74F-3E59-404A-8B86-7AB15DBE5FB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769230" cy="6858000"/>
          </a:xfrm>
        </p:spPr>
      </p:pic>
    </p:spTree>
    <p:extLst>
      <p:ext uri="{BB962C8B-B14F-4D97-AF65-F5344CB8AC3E}">
        <p14:creationId xmlns:p14="http://schemas.microsoft.com/office/powerpoint/2010/main" val="107225668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72A0FE8-5F21-4330-9CD4-2BB6177CCAA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26" b="3566"/>
          <a:stretch/>
        </p:blipFill>
        <p:spPr>
          <a:xfrm>
            <a:off x="1236451" y="0"/>
            <a:ext cx="10047497" cy="6858000"/>
          </a:xfrm>
        </p:spPr>
      </p:pic>
    </p:spTree>
    <p:extLst>
      <p:ext uri="{BB962C8B-B14F-4D97-AF65-F5344CB8AC3E}">
        <p14:creationId xmlns:p14="http://schemas.microsoft.com/office/powerpoint/2010/main" val="1484239726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804</TotalTime>
  <Words>2539</Words>
  <Application>Microsoft Office PowerPoint</Application>
  <PresentationFormat>Widescreen</PresentationFormat>
  <Paragraphs>377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0" baseType="lpstr">
      <vt:lpstr>SimSun</vt:lpstr>
      <vt:lpstr>SimHei</vt:lpstr>
      <vt:lpstr>Arial</vt:lpstr>
      <vt:lpstr>Calibri</vt:lpstr>
      <vt:lpstr>Calibri Light</vt:lpstr>
      <vt:lpstr>1_Office Theme</vt:lpstr>
      <vt:lpstr>新约概论(五）</vt:lpstr>
      <vt:lpstr>圣经分类合参</vt:lpstr>
      <vt:lpstr>使徒行传特征</vt:lpstr>
      <vt:lpstr>PowerPoint Presentation</vt:lpstr>
      <vt:lpstr>PowerPoint Presentation</vt:lpstr>
      <vt:lpstr>PowerPoint Presentation</vt:lpstr>
      <vt:lpstr>PowerPoint Presentation</vt:lpstr>
      <vt:lpstr>主耶穌十二使徒的結局</vt:lpstr>
      <vt:lpstr>彼得生平</vt:lpstr>
      <vt:lpstr>保罗生平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新约概论(五）</dc:title>
  <dc:creator>Kao, Race L.</dc:creator>
  <cp:lastModifiedBy>Ning, Shunbin</cp:lastModifiedBy>
  <cp:revision>70</cp:revision>
  <dcterms:created xsi:type="dcterms:W3CDTF">2019-02-16T14:00:58Z</dcterms:created>
  <dcterms:modified xsi:type="dcterms:W3CDTF">2019-02-28T15:22:56Z</dcterms:modified>
</cp:coreProperties>
</file>