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57" r:id="rId2"/>
    <p:sldId id="258" r:id="rId3"/>
    <p:sldId id="259" r:id="rId4"/>
    <p:sldId id="265" r:id="rId5"/>
    <p:sldId id="477" r:id="rId6"/>
    <p:sldId id="274" r:id="rId7"/>
    <p:sldId id="267" r:id="rId8"/>
    <p:sldId id="266" r:id="rId9"/>
    <p:sldId id="469" r:id="rId10"/>
    <p:sldId id="268" r:id="rId11"/>
    <p:sldId id="382" r:id="rId12"/>
    <p:sldId id="407" r:id="rId13"/>
    <p:sldId id="445" r:id="rId14"/>
    <p:sldId id="465" r:id="rId15"/>
    <p:sldId id="271" r:id="rId16"/>
    <p:sldId id="270" r:id="rId17"/>
    <p:sldId id="473" r:id="rId18"/>
    <p:sldId id="277" r:id="rId19"/>
    <p:sldId id="269" r:id="rId20"/>
    <p:sldId id="475" r:id="rId21"/>
    <p:sldId id="272" r:id="rId22"/>
    <p:sldId id="273" r:id="rId23"/>
    <p:sldId id="329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0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C3A3308-C090-4D22-A7FC-340C5663CCA0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3C94CF-AACF-4A21-B9A7-6B5E8AC0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8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12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6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4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6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00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1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8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20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9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8CE5-336D-47BA-BBAF-7D5D83635949}" type="datetimeFigureOut">
              <a:rPr lang="en-US" smtClean="0"/>
              <a:t>10/01/2019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F766-D03E-4D21-A29D-B1CE0347C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037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十三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雅各书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1896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2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accent2"/>
                </a:solidFill>
                <a:ea typeface="SimHei" panose="02010609060101010101" pitchFamily="49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04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  <a:endParaRPr lang="en-US" altLang="zh-CN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4" y="1825624"/>
            <a:ext cx="11725275" cy="4853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不详。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64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67 A.D.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不详。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指出耶稣基督远超犹太教的功效。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基督的超越性。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661749-D153-4853-A901-72008F87A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FBA079D-4375-4753-91AE-0C96136C25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2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2895"/>
            <a:ext cx="10515600" cy="1221608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29" y="1751768"/>
            <a:ext cx="11953187" cy="4967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渡过。</a:t>
            </a:r>
            <a:endParaRPr lang="en-US" altLang="zh-CN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希伯来人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渡过河的人。</a:t>
            </a:r>
            <a:endParaRPr lang="en-US" altLang="zh-CN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14:13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有一个逃出来的人、告诉希伯来人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亚伯兰．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3:5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我第八天受割礼、我是以色列族、便雅悯支派的人、是希伯来人所生的希伯来人．就律法说、我是法利赛人．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661749-D153-4853-A901-72008F87A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FBA079D-4375-4753-91AE-0C96136C25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4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Zig zag"/>
          <p:cNvSpPr>
            <a:spLocks noChangeArrowheads="1"/>
          </p:cNvSpPr>
          <p:nvPr/>
        </p:nvSpPr>
        <p:spPr bwMode="auto">
          <a:xfrm>
            <a:off x="5400675" y="0"/>
            <a:ext cx="1392238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 descr="Recycled paper"/>
          <p:cNvSpPr>
            <a:spLocks noChangeArrowheads="1"/>
          </p:cNvSpPr>
          <p:nvPr/>
        </p:nvSpPr>
        <p:spPr bwMode="auto">
          <a:xfrm>
            <a:off x="348792" y="400051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</a:p>
        </p:txBody>
      </p:sp>
      <p:sp>
        <p:nvSpPr>
          <p:cNvPr id="16388" name="Rectangle 4" descr="Blue tissue paper"/>
          <p:cNvSpPr>
            <a:spLocks noChangeArrowheads="1"/>
          </p:cNvSpPr>
          <p:nvPr/>
        </p:nvSpPr>
        <p:spPr bwMode="auto">
          <a:xfrm>
            <a:off x="7010399" y="400051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</a:t>
            </a:r>
          </a:p>
        </p:txBody>
      </p:sp>
      <p:sp>
        <p:nvSpPr>
          <p:cNvPr id="16389" name="Rectangle 5" descr="Recycled paper"/>
          <p:cNvSpPr>
            <a:spLocks noChangeArrowheads="1"/>
          </p:cNvSpPr>
          <p:nvPr/>
        </p:nvSpPr>
        <p:spPr bwMode="auto">
          <a:xfrm>
            <a:off x="348792" y="1168401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</a:t>
            </a:r>
          </a:p>
        </p:txBody>
      </p:sp>
      <p:sp>
        <p:nvSpPr>
          <p:cNvPr id="16390" name="Rectangle 6" descr="Blue tissue paper"/>
          <p:cNvSpPr>
            <a:spLocks noChangeArrowheads="1"/>
          </p:cNvSpPr>
          <p:nvPr/>
        </p:nvSpPr>
        <p:spPr bwMode="auto">
          <a:xfrm>
            <a:off x="7010399" y="1168401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</a:t>
            </a:r>
          </a:p>
        </p:txBody>
      </p:sp>
      <p:sp>
        <p:nvSpPr>
          <p:cNvPr id="16391" name="Rectangle 7" descr="Recycled paper"/>
          <p:cNvSpPr>
            <a:spLocks noChangeArrowheads="1"/>
          </p:cNvSpPr>
          <p:nvPr/>
        </p:nvSpPr>
        <p:spPr bwMode="auto">
          <a:xfrm>
            <a:off x="348792" y="1973264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旧约的仪式事奉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392" name="Rectangle 8" descr="Blue tissue paper"/>
          <p:cNvSpPr>
            <a:spLocks noChangeArrowheads="1"/>
          </p:cNvSpPr>
          <p:nvPr/>
        </p:nvSpPr>
        <p:spPr bwMode="auto">
          <a:xfrm>
            <a:off x="7010399" y="1973264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新约的属灵实际</a:t>
            </a:r>
            <a:endParaRPr lang="zh-TW" altLang="en-US" sz="40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393" name="Rectangle 9" descr="Recycled paper"/>
          <p:cNvSpPr>
            <a:spLocks noChangeArrowheads="1"/>
          </p:cNvSpPr>
          <p:nvPr/>
        </p:nvSpPr>
        <p:spPr bwMode="auto">
          <a:xfrm>
            <a:off x="348792" y="2741614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犹太教</a:t>
            </a:r>
          </a:p>
        </p:txBody>
      </p:sp>
      <p:sp>
        <p:nvSpPr>
          <p:cNvPr id="16394" name="Rectangle 10" descr="Blue tissue paper"/>
          <p:cNvSpPr>
            <a:spLocks noChangeArrowheads="1"/>
          </p:cNvSpPr>
          <p:nvPr/>
        </p:nvSpPr>
        <p:spPr bwMode="auto">
          <a:xfrm>
            <a:off x="7010399" y="2741614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</a:p>
        </p:txBody>
      </p:sp>
      <p:sp>
        <p:nvSpPr>
          <p:cNvPr id="16395" name="Rectangle 11" descr="Recycled paper"/>
          <p:cNvSpPr>
            <a:spLocks noChangeArrowheads="1"/>
          </p:cNvSpPr>
          <p:nvPr/>
        </p:nvSpPr>
        <p:spPr bwMode="auto">
          <a:xfrm>
            <a:off x="348792" y="3509964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属地的</a:t>
            </a:r>
          </a:p>
        </p:txBody>
      </p:sp>
      <p:sp>
        <p:nvSpPr>
          <p:cNvPr id="16396" name="Rectangle 12" descr="Blue tissue paper"/>
          <p:cNvSpPr>
            <a:spLocks noChangeArrowheads="1"/>
          </p:cNvSpPr>
          <p:nvPr/>
        </p:nvSpPr>
        <p:spPr bwMode="auto">
          <a:xfrm>
            <a:off x="7010399" y="3509964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属天的</a:t>
            </a:r>
          </a:p>
        </p:txBody>
      </p:sp>
      <p:sp>
        <p:nvSpPr>
          <p:cNvPr id="16397" name="Rectangle 13" descr="Recycled paper"/>
          <p:cNvSpPr>
            <a:spLocks noChangeArrowheads="1"/>
          </p:cNvSpPr>
          <p:nvPr/>
        </p:nvSpPr>
        <p:spPr bwMode="auto">
          <a:xfrm>
            <a:off x="348792" y="4278314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祭坛所在的外院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398" name="Rectangle 14" descr="Blue tissue paper"/>
          <p:cNvSpPr>
            <a:spLocks noChangeArrowheads="1"/>
          </p:cNvSpPr>
          <p:nvPr/>
        </p:nvSpPr>
        <p:spPr bwMode="auto">
          <a:xfrm>
            <a:off x="7010399" y="4278314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神所在的至圣所</a:t>
            </a:r>
          </a:p>
        </p:txBody>
      </p:sp>
      <p:sp>
        <p:nvSpPr>
          <p:cNvPr id="16399" name="Rectangle 15" descr="Recycled paper"/>
          <p:cNvSpPr>
            <a:spLocks noChangeArrowheads="1"/>
          </p:cNvSpPr>
          <p:nvPr/>
        </p:nvSpPr>
        <p:spPr bwMode="auto">
          <a:xfrm>
            <a:off x="348792" y="5046664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魂</a:t>
            </a:r>
          </a:p>
        </p:txBody>
      </p:sp>
      <p:sp>
        <p:nvSpPr>
          <p:cNvPr id="16400" name="Rectangle 16" descr="Blue tissue paper"/>
          <p:cNvSpPr>
            <a:spLocks noChangeArrowheads="1"/>
          </p:cNvSpPr>
          <p:nvPr/>
        </p:nvSpPr>
        <p:spPr bwMode="auto">
          <a:xfrm>
            <a:off x="7010399" y="5046664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</a:t>
            </a:r>
          </a:p>
        </p:txBody>
      </p:sp>
      <p:sp>
        <p:nvSpPr>
          <p:cNvPr id="16401" name="Rectangle 17" descr="Recycled paper"/>
          <p:cNvSpPr>
            <a:spLocks noChangeArrowheads="1"/>
          </p:cNvSpPr>
          <p:nvPr/>
        </p:nvSpPr>
        <p:spPr bwMode="auto">
          <a:xfrm>
            <a:off x="348792" y="5813426"/>
            <a:ext cx="4524866" cy="5048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真理与生命的开端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402" name="Rectangle 18" descr="Blue tissue paper"/>
          <p:cNvSpPr>
            <a:spLocks noChangeArrowheads="1"/>
          </p:cNvSpPr>
          <p:nvPr/>
        </p:nvSpPr>
        <p:spPr bwMode="auto">
          <a:xfrm>
            <a:off x="7010399" y="5813426"/>
            <a:ext cx="4744825" cy="504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真理中生命的成熟</a:t>
            </a: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5718116" y="3538538"/>
            <a:ext cx="80021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4800" b="1" dirty="0">
                <a:solidFill>
                  <a:schemeClr val="bg1"/>
                </a:solidFill>
                <a:ea typeface="SimHei" panose="02010609060101010101" pitchFamily="49" charset="-122"/>
              </a:rPr>
              <a:t>河</a:t>
            </a:r>
          </a:p>
        </p:txBody>
      </p:sp>
    </p:spTree>
    <p:extLst>
      <p:ext uri="{BB962C8B-B14F-4D97-AF65-F5344CB8AC3E}">
        <p14:creationId xmlns:p14="http://schemas.microsoft.com/office/powerpoint/2010/main" val="9374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54887-E82B-47D0-B789-3B28EBCE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0"/>
            <a:ext cx="10515600" cy="117157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672DC-AD2F-4498-97DF-3324A5CDC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69" y="1749942"/>
            <a:ext cx="12097732" cy="499982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为新约中在作者、读者、著作地点、日期等问题上，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最隐晦不明的一卷。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为新约书卷中文学最深奥与优美之一。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全书布满旧约的气氛（约有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次清楚引用旧约）。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引用旧约时不把书名提出，而却说是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圣灵所说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全书为一本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，彰显耶稣基督的本性与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救赎工作，神人二性。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95F9D9F-359B-4C7A-8A38-F219F6514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7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3194ADF-89ED-4D62-A68C-0E3FB5D616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7160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7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54887-E82B-47D0-B789-3B28EBCE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0"/>
            <a:ext cx="10515600" cy="117157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672DC-AD2F-4498-97DF-3324A5CDC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8" y="1978599"/>
            <a:ext cx="12122870" cy="487940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除罗马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8:34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外，只有本书介绍基督现今在天上的工作。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在丰盛的教义中穿插五篇警告短文。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全书以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靠近神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10:22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事奉神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为中心。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记有新约内最伟大的数章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天使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	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永远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更美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95F9D9F-359B-4C7A-8A38-F219F6514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414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466F1D4-1EFB-4C72-9186-8A0B3D560C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525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A0F5-DCB0-491F-9005-56A63DA7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五次插入的警告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04E6-892C-4CFB-9B66-4D677CEAD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625"/>
            <a:ext cx="10515600" cy="4224338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A.2:1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     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忽略救恩、怎能逃罪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B.3:7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4:13  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硬心不信、怎能安息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C.5:11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6:20 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不求長進、怎能成熟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D.10:26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  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故意犯罪、怎能蒙赦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E.12:</a:t>
            </a:r>
            <a:r>
              <a:rPr lang="en-US" altLang="zh-TW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   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棄絕聖戒、怎能事奉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B03B7EB-E161-4EF4-8D2B-11D68255D6B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414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068A10A1-613B-4CB6-9CB7-1299F27AA3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525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5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FC5AE3B-887D-4C5A-8C45-364248B66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574701"/>
              </p:ext>
            </p:extLst>
          </p:nvPr>
        </p:nvGraphicFramePr>
        <p:xfrm>
          <a:off x="0" y="0"/>
          <a:ext cx="6096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75">
                  <a:extLst>
                    <a:ext uri="{9D8B030D-6E8A-4147-A177-3AD203B41FA5}">
                      <a16:colId xmlns:a16="http://schemas.microsoft.com/office/drawing/2014/main" val="3186129650"/>
                    </a:ext>
                  </a:extLst>
                </a:gridCol>
                <a:gridCol w="3743325">
                  <a:extLst>
                    <a:ext uri="{9D8B030D-6E8A-4147-A177-3AD203B41FA5}">
                      <a16:colId xmlns:a16="http://schemas.microsoft.com/office/drawing/2014/main" val="2331475296"/>
                    </a:ext>
                  </a:extLst>
                </a:gridCol>
              </a:tblGrid>
              <a:tr h="21205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1:1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－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E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基督的超越性</a:t>
                      </a:r>
                      <a:endParaRPr lang="en-US" altLang="zh-CN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altLang="zh-CN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－</a:t>
                      </a:r>
                      <a:r>
                        <a:rPr 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r>
                        <a:rPr lang="en-US" altLang="zh-CN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</a:p>
                    <a:p>
                      <a:pPr algn="ctr"/>
                      <a:r>
                        <a:rPr lang="en-US" altLang="zh-CN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教义</a:t>
                      </a:r>
                      <a:r>
                        <a:rPr lang="en-US" altLang="zh-CN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04744"/>
                  </a:ext>
                </a:extLst>
              </a:tr>
              <a:tr h="947483">
                <a:tc rowSpan="5">
                  <a:txBody>
                    <a:bodyPr/>
                    <a:lstStyle/>
                    <a:p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古时与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末世的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晓谕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E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远超天使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02113"/>
                  </a:ext>
                </a:extLst>
              </a:tr>
              <a:tr h="947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远超摩西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23239"/>
                  </a:ext>
                </a:extLst>
              </a:tr>
              <a:tr h="94748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远超约书亚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782416"/>
                  </a:ext>
                </a:extLst>
              </a:tr>
              <a:tr h="947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远超亚伦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735419"/>
                  </a:ext>
                </a:extLst>
              </a:tr>
              <a:tr h="94748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远超帐幕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26576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7E4F5CAD-D816-4C4E-9FF6-FA89352F70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660801"/>
              </p:ext>
            </p:extLst>
          </p:nvPr>
        </p:nvGraphicFramePr>
        <p:xfrm>
          <a:off x="6115050" y="-1"/>
          <a:ext cx="6076950" cy="6848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0525">
                  <a:extLst>
                    <a:ext uri="{9D8B030D-6E8A-4147-A177-3AD203B41FA5}">
                      <a16:colId xmlns:a16="http://schemas.microsoft.com/office/drawing/2014/main" val="3186129650"/>
                    </a:ext>
                  </a:extLst>
                </a:gridCol>
                <a:gridCol w="1876425">
                  <a:extLst>
                    <a:ext uri="{9D8B030D-6E8A-4147-A177-3AD203B41FA5}">
                      <a16:colId xmlns:a16="http://schemas.microsoft.com/office/drawing/2014/main" val="2331475296"/>
                    </a:ext>
                  </a:extLst>
                </a:gridCol>
              </a:tblGrid>
              <a:tr h="1979688"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基督徒的超越性</a:t>
                      </a:r>
                      <a:endParaRPr lang="en-US" altLang="zh-CN" sz="4400" b="1" kern="1200" dirty="0">
                        <a:solidFill>
                          <a:srgbClr val="00206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下－</a:t>
                      </a:r>
                      <a:r>
                        <a:rPr 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13</a:t>
                      </a:r>
                    </a:p>
                    <a:p>
                      <a:pPr algn="ctr"/>
                      <a:r>
                        <a:rPr 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实践</a:t>
                      </a:r>
                      <a:r>
                        <a:rPr lang="en-US" altLang="zh-CN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13:18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－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25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E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04744"/>
                  </a:ext>
                </a:extLst>
              </a:tr>
              <a:tr h="1356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新的信心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请求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祝颂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计划</a:t>
                      </a:r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D.</a:t>
                      </a:r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问安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E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02113"/>
                  </a:ext>
                </a:extLst>
              </a:tr>
              <a:tr h="1553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新的盼望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782416"/>
                  </a:ext>
                </a:extLst>
              </a:tr>
              <a:tr h="1835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新的爱心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35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2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 descr="Brown marble">
            <a:extLst>
              <a:ext uri="{FF2B5EF4-FFF2-40B4-BE49-F238E27FC236}">
                <a16:creationId xmlns:a16="http://schemas.microsoft.com/office/drawing/2014/main" id="{8B21AFB6-7FB1-404C-A060-7AC8705C5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404810"/>
            <a:ext cx="4973638" cy="73183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利未人祭司</a:t>
            </a:r>
          </a:p>
        </p:txBody>
      </p:sp>
      <p:sp>
        <p:nvSpPr>
          <p:cNvPr id="175109" name="Rectangle 5" descr="Green marble">
            <a:extLst>
              <a:ext uri="{FF2B5EF4-FFF2-40B4-BE49-F238E27FC236}">
                <a16:creationId xmlns:a16="http://schemas.microsoft.com/office/drawing/2014/main" id="{2F7587E0-443B-43FF-802E-7EF45FD6D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404810"/>
            <a:ext cx="5087936" cy="73183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基督为祭司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0" name="Rectangle 6" descr="Parchment">
            <a:extLst>
              <a:ext uri="{FF2B5EF4-FFF2-40B4-BE49-F238E27FC236}">
                <a16:creationId xmlns:a16="http://schemas.microsoft.com/office/drawing/2014/main" id="{21ACF732-8885-4EFC-BEDB-7BCD03C3D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1928812"/>
            <a:ext cx="4973638" cy="64441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亚伦的等次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1" name="Rectangle 7" descr="Parchment">
            <a:extLst>
              <a:ext uri="{FF2B5EF4-FFF2-40B4-BE49-F238E27FC236}">
                <a16:creationId xmlns:a16="http://schemas.microsoft.com/office/drawing/2014/main" id="{9F9B61A6-9F1A-4F03-A94F-DBD916322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1944320"/>
            <a:ext cx="5087936" cy="71633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麦基洗德的等次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2" name="Rectangle 8" descr="Newsprint">
            <a:extLst>
              <a:ext uri="{FF2B5EF4-FFF2-40B4-BE49-F238E27FC236}">
                <a16:creationId xmlns:a16="http://schemas.microsoft.com/office/drawing/2014/main" id="{BE3B5E6E-C8A6-4684-A7E5-ADD94290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2635134"/>
            <a:ext cx="4973638" cy="98754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照属肉体</a:t>
            </a:r>
            <a:r>
              <a:rPr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血统世袭</a:t>
            </a:r>
            <a:r>
              <a:rPr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的条例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3" name="Rectangle 9" descr="Newsprint">
            <a:extLst>
              <a:ext uri="{FF2B5EF4-FFF2-40B4-BE49-F238E27FC236}">
                <a16:creationId xmlns:a16="http://schemas.microsoft.com/office/drawing/2014/main" id="{FA5E0C11-67E5-4963-93D0-28B947DC4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2733675"/>
            <a:ext cx="5087936" cy="101056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照无穷</a:t>
            </a:r>
            <a:r>
              <a:rPr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不能毁坏</a:t>
            </a:r>
            <a:r>
              <a:rPr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生命的大能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4" name="Rectangle 10" descr="Newsprint">
            <a:extLst>
              <a:ext uri="{FF2B5EF4-FFF2-40B4-BE49-F238E27FC236}">
                <a16:creationId xmlns:a16="http://schemas.microsoft.com/office/drawing/2014/main" id="{3BDE20C0-0A68-44EB-9E26-D36022AA6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1198562"/>
            <a:ext cx="4973638" cy="6794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非起誓立的</a:t>
            </a:r>
          </a:p>
        </p:txBody>
      </p:sp>
      <p:sp>
        <p:nvSpPr>
          <p:cNvPr id="175115" name="Rectangle 11" descr="Newsprint">
            <a:extLst>
              <a:ext uri="{FF2B5EF4-FFF2-40B4-BE49-F238E27FC236}">
                <a16:creationId xmlns:a16="http://schemas.microsoft.com/office/drawing/2014/main" id="{690352B9-9A97-43AB-A001-F0BB2550E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1229635"/>
            <a:ext cx="5087936" cy="6588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起誓立的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6" name="Rectangle 12" descr="Parchment">
            <a:extLst>
              <a:ext uri="{FF2B5EF4-FFF2-40B4-BE49-F238E27FC236}">
                <a16:creationId xmlns:a16="http://schemas.microsoft.com/office/drawing/2014/main" id="{0FF6F148-DD5F-4B39-96C8-D70574E7F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3673475"/>
            <a:ext cx="4973638" cy="104390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人数多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有死阻隔，不能长久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7" name="Rectangle 13" descr="Parchment">
            <a:extLst>
              <a:ext uri="{FF2B5EF4-FFF2-40B4-BE49-F238E27FC236}">
                <a16:creationId xmlns:a16="http://schemas.microsoft.com/office/drawing/2014/main" id="{196B675A-10D7-4EF9-A713-ECE3AA788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3817266"/>
            <a:ext cx="5087936" cy="889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独一</a:t>
            </a:r>
            <a:r>
              <a:rPr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长久不更换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8" name="Rectangle 14" descr="Newsprint">
            <a:extLst>
              <a:ext uri="{FF2B5EF4-FFF2-40B4-BE49-F238E27FC236}">
                <a16:creationId xmlns:a16="http://schemas.microsoft.com/office/drawing/2014/main" id="{E503D6DE-D226-4DAF-B297-9BD0EF8D8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4779291"/>
            <a:ext cx="4973638" cy="889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须先为己罪献祭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19" name="Rectangle 15" descr="Newsprint">
            <a:extLst>
              <a:ext uri="{FF2B5EF4-FFF2-40B4-BE49-F238E27FC236}">
                <a16:creationId xmlns:a16="http://schemas.microsoft.com/office/drawing/2014/main" id="{B9062CC5-EA2C-4C38-AEDC-1AE03535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4779291"/>
            <a:ext cx="5087936" cy="889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圣洁、无邪恶、无玷污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远离罪人、高过诸天</a:t>
            </a:r>
            <a:endParaRPr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5120" name="Rectangle 16" descr="Parchment">
            <a:extLst>
              <a:ext uri="{FF2B5EF4-FFF2-40B4-BE49-F238E27FC236}">
                <a16:creationId xmlns:a16="http://schemas.microsoft.com/office/drawing/2014/main" id="{CEA3033C-5E90-4D10-B346-D1F45C3A1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5730204"/>
            <a:ext cx="4973638" cy="7318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多次献祭</a:t>
            </a:r>
          </a:p>
        </p:txBody>
      </p:sp>
      <p:sp>
        <p:nvSpPr>
          <p:cNvPr id="175121" name="Rectangle 17" descr="Parchment">
            <a:extLst>
              <a:ext uri="{FF2B5EF4-FFF2-40B4-BE49-F238E27FC236}">
                <a16:creationId xmlns:a16="http://schemas.microsoft.com/office/drawing/2014/main" id="{A5F71686-95E8-4298-B3F3-91819AE9C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9" y="5730204"/>
            <a:ext cx="5087936" cy="7318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一次献祭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 descr="Brown marble">
            <a:extLst>
              <a:ext uri="{FF2B5EF4-FFF2-40B4-BE49-F238E27FC236}">
                <a16:creationId xmlns:a16="http://schemas.microsoft.com/office/drawing/2014/main" id="{9D78C487-0392-432A-938E-EC3684CAB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425" y="539751"/>
            <a:ext cx="4289426" cy="77785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latin typeface="SimSun" panose="02010600030101010101" pitchFamily="2" charset="-122"/>
                <a:ea typeface="SimSun" panose="02010600030101010101" pitchFamily="2" charset="-122"/>
              </a:rPr>
              <a:t>旧约</a:t>
            </a:r>
          </a:p>
        </p:txBody>
      </p:sp>
      <p:sp>
        <p:nvSpPr>
          <p:cNvPr id="206851" name="Rectangle 3" descr="Green marble">
            <a:extLst>
              <a:ext uri="{FF2B5EF4-FFF2-40B4-BE49-F238E27FC236}">
                <a16:creationId xmlns:a16="http://schemas.microsoft.com/office/drawing/2014/main" id="{E767F515-9419-43A1-BE6B-7B2B5AC7C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199" y="539751"/>
            <a:ext cx="4454525" cy="77785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latin typeface="SimSun" panose="02010600030101010101" pitchFamily="2" charset="-122"/>
                <a:ea typeface="SimSun" panose="02010600030101010101" pitchFamily="2" charset="-122"/>
              </a:rPr>
              <a:t>新约</a:t>
            </a:r>
          </a:p>
        </p:txBody>
      </p:sp>
      <p:sp>
        <p:nvSpPr>
          <p:cNvPr id="206852" name="Rectangle 4" descr="Parchment">
            <a:extLst>
              <a:ext uri="{FF2B5EF4-FFF2-40B4-BE49-F238E27FC236}">
                <a16:creationId xmlns:a16="http://schemas.microsoft.com/office/drawing/2014/main" id="{387600CD-9247-45F9-B576-277D3541D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89" y="3690149"/>
            <a:ext cx="4351338" cy="98821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牛、羊、鸽子 </a:t>
            </a:r>
            <a:r>
              <a:rPr lang="en-US" altLang="zh-CN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endParaRPr lang="en-US" altLang="zh-TW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6853" name="Rectangle 5" descr="Parchment">
            <a:extLst>
              <a:ext uri="{FF2B5EF4-FFF2-40B4-BE49-F238E27FC236}">
                <a16:creationId xmlns:a16="http://schemas.microsoft.com/office/drawing/2014/main" id="{22FF4305-5EAF-4DF3-BBDC-6411BF51C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763" y="3690149"/>
            <a:ext cx="4454525" cy="98821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</a:p>
        </p:txBody>
      </p:sp>
      <p:sp>
        <p:nvSpPr>
          <p:cNvPr id="206854" name="Rectangle 6" descr="Parchment">
            <a:extLst>
              <a:ext uri="{FF2B5EF4-FFF2-40B4-BE49-F238E27FC236}">
                <a16:creationId xmlns:a16="http://schemas.microsoft.com/office/drawing/2014/main" id="{E58C706D-63D5-4B8E-8E04-92164AFF2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510500"/>
            <a:ext cx="4351338" cy="89693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地上的帐幕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6855" name="Rectangle 7" descr="Parchment">
            <a:extLst>
              <a:ext uri="{FF2B5EF4-FFF2-40B4-BE49-F238E27FC236}">
                <a16:creationId xmlns:a16="http://schemas.microsoft.com/office/drawing/2014/main" id="{DF71B65E-524E-40E9-BAA4-ACFC71CC8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287" y="1510500"/>
            <a:ext cx="4454525" cy="89693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天上的真帐幕</a:t>
            </a:r>
            <a:endParaRPr lang="en-US" altLang="zh-TW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6856" name="Rectangle 8" descr="Parchment">
            <a:extLst>
              <a:ext uri="{FF2B5EF4-FFF2-40B4-BE49-F238E27FC236}">
                <a16:creationId xmlns:a16="http://schemas.microsoft.com/office/drawing/2014/main" id="{AB1EE217-B3CD-4ABC-A3B1-2CFC3CD7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600326"/>
            <a:ext cx="4351338" cy="89693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亚伦后裔</a:t>
            </a:r>
          </a:p>
        </p:txBody>
      </p:sp>
      <p:sp>
        <p:nvSpPr>
          <p:cNvPr id="206857" name="Rectangle 9" descr="Parchment">
            <a:extLst>
              <a:ext uri="{FF2B5EF4-FFF2-40B4-BE49-F238E27FC236}">
                <a16:creationId xmlns:a16="http://schemas.microsoft.com/office/drawing/2014/main" id="{94D246E1-209B-4F7B-887A-67107D16B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287" y="2600326"/>
            <a:ext cx="4454525" cy="89693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</a:p>
        </p:txBody>
      </p:sp>
      <p:sp>
        <p:nvSpPr>
          <p:cNvPr id="206858" name="Rectangle 10" descr="blue-marble">
            <a:extLst>
              <a:ext uri="{FF2B5EF4-FFF2-40B4-BE49-F238E27FC236}">
                <a16:creationId xmlns:a16="http://schemas.microsoft.com/office/drawing/2014/main" id="{CB648AEB-5407-4DBD-B57E-F0C0FA1A5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8" y="3690149"/>
            <a:ext cx="1716086" cy="98821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祭物</a:t>
            </a:r>
          </a:p>
        </p:txBody>
      </p:sp>
      <p:sp>
        <p:nvSpPr>
          <p:cNvPr id="206859" name="Rectangle 11" descr="blue-marble">
            <a:extLst>
              <a:ext uri="{FF2B5EF4-FFF2-40B4-BE49-F238E27FC236}">
                <a16:creationId xmlns:a16="http://schemas.microsoft.com/office/drawing/2014/main" id="{56F48F37-55F1-4CEE-ABE1-95B58C7C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2" y="1510501"/>
            <a:ext cx="1716086" cy="89693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圣所</a:t>
            </a:r>
          </a:p>
        </p:txBody>
      </p:sp>
      <p:sp>
        <p:nvSpPr>
          <p:cNvPr id="206860" name="Rectangle 12" descr="blue-marble">
            <a:extLst>
              <a:ext uri="{FF2B5EF4-FFF2-40B4-BE49-F238E27FC236}">
                <a16:creationId xmlns:a16="http://schemas.microsoft.com/office/drawing/2014/main" id="{39BD2A0F-1FD4-4FF0-AD0E-3CC73A4EE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2" y="2600325"/>
            <a:ext cx="1716086" cy="89693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大祭司</a:t>
            </a:r>
          </a:p>
        </p:txBody>
      </p:sp>
      <p:sp>
        <p:nvSpPr>
          <p:cNvPr id="206861" name="Rectangle 13" descr="Parchment">
            <a:extLst>
              <a:ext uri="{FF2B5EF4-FFF2-40B4-BE49-F238E27FC236}">
                <a16:creationId xmlns:a16="http://schemas.microsoft.com/office/drawing/2014/main" id="{211362E0-9794-4DC8-BFE4-971189D77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89" y="4927602"/>
            <a:ext cx="4351338" cy="98821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牛羊的血</a:t>
            </a:r>
          </a:p>
        </p:txBody>
      </p:sp>
      <p:sp>
        <p:nvSpPr>
          <p:cNvPr id="206862" name="Rectangle 14" descr="Parchment">
            <a:extLst>
              <a:ext uri="{FF2B5EF4-FFF2-40B4-BE49-F238E27FC236}">
                <a16:creationId xmlns:a16="http://schemas.microsoft.com/office/drawing/2014/main" id="{9F04DB35-C5DB-49CB-8CC8-DD0774CF4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763" y="4927602"/>
            <a:ext cx="4454525" cy="98821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基督的血</a:t>
            </a:r>
          </a:p>
        </p:txBody>
      </p:sp>
      <p:sp>
        <p:nvSpPr>
          <p:cNvPr id="206863" name="Rectangle 15" descr="blue-marble">
            <a:extLst>
              <a:ext uri="{FF2B5EF4-FFF2-40B4-BE49-F238E27FC236}">
                <a16:creationId xmlns:a16="http://schemas.microsoft.com/office/drawing/2014/main" id="{8C912317-99A0-4A4A-B0F9-F89FBD8F4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8" y="4927601"/>
            <a:ext cx="1716086" cy="98821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 descr="Stationery">
            <a:extLst>
              <a:ext uri="{FF2B5EF4-FFF2-40B4-BE49-F238E27FC236}">
                <a16:creationId xmlns:a16="http://schemas.microsoft.com/office/drawing/2014/main" id="{10C06978-CB47-4EEB-A404-8D5A49462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757238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</a:t>
            </a:r>
          </a:p>
        </p:txBody>
      </p:sp>
      <p:sp>
        <p:nvSpPr>
          <p:cNvPr id="257027" name="Rectangle 3" descr="Recycled paper">
            <a:extLst>
              <a:ext uri="{FF2B5EF4-FFF2-40B4-BE49-F238E27FC236}">
                <a16:creationId xmlns:a16="http://schemas.microsoft.com/office/drawing/2014/main" id="{DB21FB6B-62EF-4116-A986-037B76B37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755650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献羊为祭</a:t>
            </a:r>
          </a:p>
        </p:txBody>
      </p:sp>
      <p:sp>
        <p:nvSpPr>
          <p:cNvPr id="257028" name="Rectangle 4" descr="Stationery">
            <a:extLst>
              <a:ext uri="{FF2B5EF4-FFF2-40B4-BE49-F238E27FC236}">
                <a16:creationId xmlns:a16="http://schemas.microsoft.com/office/drawing/2014/main" id="{262FC670-32B2-4EEC-B2B3-A6DFCAE19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1268413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以诺</a:t>
            </a:r>
          </a:p>
        </p:txBody>
      </p:sp>
      <p:sp>
        <p:nvSpPr>
          <p:cNvPr id="257029" name="Rectangle 5" descr="Recycled paper">
            <a:extLst>
              <a:ext uri="{FF2B5EF4-FFF2-40B4-BE49-F238E27FC236}">
                <a16:creationId xmlns:a16="http://schemas.microsoft.com/office/drawing/2014/main" id="{F6E3EAE1-F436-463D-85B0-0FF3BEC3B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1266825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被神接去</a:t>
            </a:r>
          </a:p>
        </p:txBody>
      </p:sp>
      <p:sp>
        <p:nvSpPr>
          <p:cNvPr id="257030" name="Rectangle 6" descr="Stationery">
            <a:extLst>
              <a:ext uri="{FF2B5EF4-FFF2-40B4-BE49-F238E27FC236}">
                <a16:creationId xmlns:a16="http://schemas.microsoft.com/office/drawing/2014/main" id="{082D848B-3F31-44A3-8030-CF1BE7ABF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1781176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挪亚</a:t>
            </a:r>
          </a:p>
        </p:txBody>
      </p:sp>
      <p:sp>
        <p:nvSpPr>
          <p:cNvPr id="257031" name="Rectangle 7" descr="Recycled paper">
            <a:extLst>
              <a:ext uri="{FF2B5EF4-FFF2-40B4-BE49-F238E27FC236}">
                <a16:creationId xmlns:a16="http://schemas.microsoft.com/office/drawing/2014/main" id="{F989C833-AB9F-4B60-9682-9D309040F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1779588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造方舟</a:t>
            </a:r>
          </a:p>
        </p:txBody>
      </p:sp>
      <p:sp>
        <p:nvSpPr>
          <p:cNvPr id="257032" name="Rectangle 8" descr="Stationery">
            <a:extLst>
              <a:ext uri="{FF2B5EF4-FFF2-40B4-BE49-F238E27FC236}">
                <a16:creationId xmlns:a16="http://schemas.microsoft.com/office/drawing/2014/main" id="{FC937D8D-5DC5-4B37-8F24-A039A27AF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2292351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亚伯拉罕</a:t>
            </a:r>
          </a:p>
        </p:txBody>
      </p:sp>
      <p:sp>
        <p:nvSpPr>
          <p:cNvPr id="257033" name="Rectangle 9" descr="Recycled paper">
            <a:extLst>
              <a:ext uri="{FF2B5EF4-FFF2-40B4-BE49-F238E27FC236}">
                <a16:creationId xmlns:a16="http://schemas.microsoft.com/office/drawing/2014/main" id="{99ADFA15-514D-4DA0-819B-6B2612176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2290763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蒙召出去</a:t>
            </a:r>
          </a:p>
        </p:txBody>
      </p:sp>
      <p:sp>
        <p:nvSpPr>
          <p:cNvPr id="257034" name="Rectangle 10" descr="Stationery">
            <a:extLst>
              <a:ext uri="{FF2B5EF4-FFF2-40B4-BE49-F238E27FC236}">
                <a16:creationId xmlns:a16="http://schemas.microsoft.com/office/drawing/2014/main" id="{B24D3888-11BD-4767-A29F-3AF6C1464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2805113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撒拉</a:t>
            </a:r>
          </a:p>
        </p:txBody>
      </p:sp>
      <p:sp>
        <p:nvSpPr>
          <p:cNvPr id="257035" name="Rectangle 11" descr="Recycled paper">
            <a:extLst>
              <a:ext uri="{FF2B5EF4-FFF2-40B4-BE49-F238E27FC236}">
                <a16:creationId xmlns:a16="http://schemas.microsoft.com/office/drawing/2014/main" id="{1C634F4A-B335-4141-BA04-958C87323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2803525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怀孕生子</a:t>
            </a:r>
          </a:p>
        </p:txBody>
      </p:sp>
      <p:sp>
        <p:nvSpPr>
          <p:cNvPr id="257036" name="Rectangle 12" descr="Stationery">
            <a:extLst>
              <a:ext uri="{FF2B5EF4-FFF2-40B4-BE49-F238E27FC236}">
                <a16:creationId xmlns:a16="http://schemas.microsoft.com/office/drawing/2014/main" id="{21EB4A81-4F61-4D7C-8BE9-101837ACC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3316288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亚伯拉罕</a:t>
            </a:r>
          </a:p>
        </p:txBody>
      </p:sp>
      <p:sp>
        <p:nvSpPr>
          <p:cNvPr id="257037" name="Rectangle 13" descr="Recycled paper">
            <a:extLst>
              <a:ext uri="{FF2B5EF4-FFF2-40B4-BE49-F238E27FC236}">
                <a16:creationId xmlns:a16="http://schemas.microsoft.com/office/drawing/2014/main" id="{CA9CECE5-AE3D-4E04-996A-4D63A7E6E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3314700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献以撒</a:t>
            </a:r>
          </a:p>
        </p:txBody>
      </p:sp>
      <p:sp>
        <p:nvSpPr>
          <p:cNvPr id="257038" name="Rectangle 14" descr="Stationery">
            <a:extLst>
              <a:ext uri="{FF2B5EF4-FFF2-40B4-BE49-F238E27FC236}">
                <a16:creationId xmlns:a16="http://schemas.microsoft.com/office/drawing/2014/main" id="{F9539C0A-8008-42F8-B2DD-412800AE8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3829051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以撒</a:t>
            </a:r>
          </a:p>
        </p:txBody>
      </p:sp>
      <p:sp>
        <p:nvSpPr>
          <p:cNvPr id="257039" name="Rectangle 15" descr="Recycled paper">
            <a:extLst>
              <a:ext uri="{FF2B5EF4-FFF2-40B4-BE49-F238E27FC236}">
                <a16:creationId xmlns:a16="http://schemas.microsoft.com/office/drawing/2014/main" id="{DD25ABAC-23D3-4681-B2E3-8C6C16FC3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3827463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为子祝福</a:t>
            </a:r>
          </a:p>
        </p:txBody>
      </p:sp>
      <p:sp>
        <p:nvSpPr>
          <p:cNvPr id="257040" name="Rectangle 16" descr="Stationery">
            <a:extLst>
              <a:ext uri="{FF2B5EF4-FFF2-40B4-BE49-F238E27FC236}">
                <a16:creationId xmlns:a16="http://schemas.microsoft.com/office/drawing/2014/main" id="{BA3C18B0-0414-43E6-B817-BBCC4BD19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4340226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</a:t>
            </a:r>
          </a:p>
        </p:txBody>
      </p:sp>
      <p:sp>
        <p:nvSpPr>
          <p:cNvPr id="257042" name="Rectangle 18" descr="Stationery">
            <a:extLst>
              <a:ext uri="{FF2B5EF4-FFF2-40B4-BE49-F238E27FC236}">
                <a16:creationId xmlns:a16="http://schemas.microsoft.com/office/drawing/2014/main" id="{C8F9B2A0-A315-4B19-954C-439A1E1D4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4854576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约瑟</a:t>
            </a:r>
          </a:p>
        </p:txBody>
      </p:sp>
      <p:sp>
        <p:nvSpPr>
          <p:cNvPr id="257043" name="Rectangle 19" descr="Recycled paper">
            <a:extLst>
              <a:ext uri="{FF2B5EF4-FFF2-40B4-BE49-F238E27FC236}">
                <a16:creationId xmlns:a16="http://schemas.microsoft.com/office/drawing/2014/main" id="{B1E25963-3CA2-44A8-A3A7-29265DCE8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4852988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为骸骨留遗命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44" name="Rectangle 20" descr="Stationery">
            <a:extLst>
              <a:ext uri="{FF2B5EF4-FFF2-40B4-BE49-F238E27FC236}">
                <a16:creationId xmlns:a16="http://schemas.microsoft.com/office/drawing/2014/main" id="{B1932E7D-18B3-4C46-AD13-7BEAD8972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5365751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摩西的父母</a:t>
            </a:r>
          </a:p>
        </p:txBody>
      </p:sp>
      <p:sp>
        <p:nvSpPr>
          <p:cNvPr id="257045" name="Rectangle 21" descr="Recycled paper">
            <a:extLst>
              <a:ext uri="{FF2B5EF4-FFF2-40B4-BE49-F238E27FC236}">
                <a16:creationId xmlns:a16="http://schemas.microsoft.com/office/drawing/2014/main" id="{9750BB01-2330-429A-BBCE-B639CA91C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5364163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隐藏摩西</a:t>
            </a:r>
          </a:p>
        </p:txBody>
      </p:sp>
      <p:sp>
        <p:nvSpPr>
          <p:cNvPr id="257046" name="Rectangle 22" descr="Stationery">
            <a:extLst>
              <a:ext uri="{FF2B5EF4-FFF2-40B4-BE49-F238E27FC236}">
                <a16:creationId xmlns:a16="http://schemas.microsoft.com/office/drawing/2014/main" id="{C0547550-1066-4CCD-96AE-E2912AFB7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5878513"/>
            <a:ext cx="225266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</a:p>
        </p:txBody>
      </p:sp>
      <p:sp>
        <p:nvSpPr>
          <p:cNvPr id="257047" name="Rectangle 23" descr="Recycled paper">
            <a:extLst>
              <a:ext uri="{FF2B5EF4-FFF2-40B4-BE49-F238E27FC236}">
                <a16:creationId xmlns:a16="http://schemas.microsoft.com/office/drawing/2014/main" id="{DE3D4B57-CAA0-481C-8C80-675976F27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5876925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放弃埃及荣华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48" name="Rectangle 24" descr="Newsprint">
            <a:extLst>
              <a:ext uri="{FF2B5EF4-FFF2-40B4-BE49-F238E27FC236}">
                <a16:creationId xmlns:a16="http://schemas.microsoft.com/office/drawing/2014/main" id="{5F96ED45-175C-4C7D-B07A-342423551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755650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相信神启示：惟靠羔羊才能遮罪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49" name="Rectangle 25" descr="Newsprint">
            <a:extLst>
              <a:ext uri="{FF2B5EF4-FFF2-40B4-BE49-F238E27FC236}">
                <a16:creationId xmlns:a16="http://schemas.microsoft.com/office/drawing/2014/main" id="{025DC7A6-318E-4A63-86B6-084101D11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1266825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相信神启示：其子死时灾难将至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0" name="Rectangle 26" descr="Newsprint">
            <a:extLst>
              <a:ext uri="{FF2B5EF4-FFF2-40B4-BE49-F238E27FC236}">
                <a16:creationId xmlns:a16="http://schemas.microsoft.com/office/drawing/2014/main" id="{F1FCAF2D-165E-46C6-B3A0-235D40B07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1779588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相信神启示：将有大洪水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1" name="Rectangle 27" descr="Newsprint">
            <a:extLst>
              <a:ext uri="{FF2B5EF4-FFF2-40B4-BE49-F238E27FC236}">
                <a16:creationId xmlns:a16="http://schemas.microsoft.com/office/drawing/2014/main" id="{69EA7D70-2CDD-4C93-8412-47A1AF9E5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2290763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相信神的话，也信神必引导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2" name="Rectangle 28" descr="Newsprint">
            <a:extLst>
              <a:ext uri="{FF2B5EF4-FFF2-40B4-BE49-F238E27FC236}">
                <a16:creationId xmlns:a16="http://schemas.microsoft.com/office/drawing/2014/main" id="{536412F4-23C3-45C1-ADC8-721909AC3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2803525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相信神的应许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3" name="Rectangle 29" descr="Newsprint">
            <a:extLst>
              <a:ext uri="{FF2B5EF4-FFF2-40B4-BE49-F238E27FC236}">
                <a16:creationId xmlns:a16="http://schemas.microsoft.com/office/drawing/2014/main" id="{9B0BD0F5-4B5D-4960-9EB5-D9B5AD985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3314700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相信神的应许，也信神能使死人复活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5" name="Rectangle 31" descr="Newsprint">
            <a:extLst>
              <a:ext uri="{FF2B5EF4-FFF2-40B4-BE49-F238E27FC236}">
                <a16:creationId xmlns:a16="http://schemas.microsoft.com/office/drawing/2014/main" id="{4567F914-8690-4A42-81F4-A0C0523B2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4338638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相信神应许：后裔必昌大，得迦南地</a:t>
            </a:r>
            <a:endParaRPr lang="zh-TW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6" name="Rectangle 32" descr="Newsprint">
            <a:extLst>
              <a:ext uri="{FF2B5EF4-FFF2-40B4-BE49-F238E27FC236}">
                <a16:creationId xmlns:a16="http://schemas.microsoft.com/office/drawing/2014/main" id="{FFE8471A-F2FB-485C-99F9-54261C057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4852988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相信神应许：以色列人必得迦南地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8" name="Rectangle 34" descr="Newsprint">
            <a:extLst>
              <a:ext uri="{FF2B5EF4-FFF2-40B4-BE49-F238E27FC236}">
                <a16:creationId xmlns:a16="http://schemas.microsoft.com/office/drawing/2014/main" id="{7B2C74CA-CF07-4B5B-A55C-B0E4238C7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5878513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相信立约的神，与永恒的荣耀</a:t>
            </a:r>
            <a:endParaRPr lang="en-US" altLang="zh-TW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59" name="Rectangle 35" descr="Newsprint">
            <a:extLst>
              <a:ext uri="{FF2B5EF4-FFF2-40B4-BE49-F238E27FC236}">
                <a16:creationId xmlns:a16="http://schemas.microsoft.com/office/drawing/2014/main" id="{ED12D51B-B926-4B4E-B00D-9254A965C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5364163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相信立</a:t>
            </a:r>
            <a:r>
              <a:rPr lang="en-US" altLang="zh-CN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割礼之</a:t>
            </a:r>
            <a:r>
              <a:rPr lang="en-US" altLang="zh-CN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约的神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60" name="Rectangle 36" descr="Newsprint">
            <a:extLst>
              <a:ext uri="{FF2B5EF4-FFF2-40B4-BE49-F238E27FC236}">
                <a16:creationId xmlns:a16="http://schemas.microsoft.com/office/drawing/2014/main" id="{7C73A5FA-6D7C-47C3-AB11-4776C220B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3827463"/>
            <a:ext cx="5848350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信神应许，因信祝福，信事必成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61" name="Rectangle 37" descr="Recycled paper">
            <a:extLst>
              <a:ext uri="{FF2B5EF4-FFF2-40B4-BE49-F238E27FC236}">
                <a16:creationId xmlns:a16="http://schemas.microsoft.com/office/drawing/2014/main" id="{0212939D-EEC0-4459-ADDB-D508A5108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4338638"/>
            <a:ext cx="3059113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祝福孙，敬拜神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7062" name="Rectangle 38" descr="Medium wood">
            <a:extLst>
              <a:ext uri="{FF2B5EF4-FFF2-40B4-BE49-F238E27FC236}">
                <a16:creationId xmlns:a16="http://schemas.microsoft.com/office/drawing/2014/main" id="{71D5FD5B-46A6-4168-847B-8F75927DB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9" y="123825"/>
            <a:ext cx="2252661" cy="5984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WHO</a:t>
            </a:r>
          </a:p>
        </p:txBody>
      </p:sp>
      <p:sp>
        <p:nvSpPr>
          <p:cNvPr id="257063" name="Rectangle 39" descr="Medium wood">
            <a:extLst>
              <a:ext uri="{FF2B5EF4-FFF2-40B4-BE49-F238E27FC236}">
                <a16:creationId xmlns:a16="http://schemas.microsoft.com/office/drawing/2014/main" id="{4DC50104-A25D-44CE-8414-3A78E25C4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718" y="123825"/>
            <a:ext cx="3059113" cy="596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WHAT</a:t>
            </a:r>
          </a:p>
        </p:txBody>
      </p:sp>
      <p:sp>
        <p:nvSpPr>
          <p:cNvPr id="257064" name="Rectangle 40" descr="Medium wood">
            <a:extLst>
              <a:ext uri="{FF2B5EF4-FFF2-40B4-BE49-F238E27FC236}">
                <a16:creationId xmlns:a16="http://schemas.microsoft.com/office/drawing/2014/main" id="{26955275-654C-430C-8F3B-B2A58B59B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9" y="123825"/>
            <a:ext cx="5848350" cy="596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 descr="Stationery">
            <a:extLst>
              <a:ext uri="{FF2B5EF4-FFF2-40B4-BE49-F238E27FC236}">
                <a16:creationId xmlns:a16="http://schemas.microsoft.com/office/drawing/2014/main" id="{A58A1314-0CB5-4886-87EA-488B9A677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1338263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</a:p>
        </p:txBody>
      </p:sp>
      <p:sp>
        <p:nvSpPr>
          <p:cNvPr id="278531" name="Rectangle 3" descr="Recycled paper">
            <a:extLst>
              <a:ext uri="{FF2B5EF4-FFF2-40B4-BE49-F238E27FC236}">
                <a16:creationId xmlns:a16="http://schemas.microsoft.com/office/drawing/2014/main" id="{37F1B225-2061-432F-973A-EBDA5DEC3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1338263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守逾越节</a:t>
            </a:r>
          </a:p>
        </p:txBody>
      </p:sp>
      <p:sp>
        <p:nvSpPr>
          <p:cNvPr id="278532" name="Rectangle 4" descr="Stationery">
            <a:extLst>
              <a:ext uri="{FF2B5EF4-FFF2-40B4-BE49-F238E27FC236}">
                <a16:creationId xmlns:a16="http://schemas.microsoft.com/office/drawing/2014/main" id="{5B011DF5-7E9E-44D3-8281-51A66EA47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1849438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以色列人</a:t>
            </a:r>
          </a:p>
        </p:txBody>
      </p:sp>
      <p:sp>
        <p:nvSpPr>
          <p:cNvPr id="278533" name="Rectangle 5" descr="Recycled paper">
            <a:extLst>
              <a:ext uri="{FF2B5EF4-FFF2-40B4-BE49-F238E27FC236}">
                <a16:creationId xmlns:a16="http://schemas.microsoft.com/office/drawing/2014/main" id="{2072FF58-2585-4733-8132-4C5E39DD2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1849438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过红海</a:t>
            </a:r>
          </a:p>
        </p:txBody>
      </p:sp>
      <p:sp>
        <p:nvSpPr>
          <p:cNvPr id="278534" name="Rectangle 6" descr="Stationery">
            <a:extLst>
              <a:ext uri="{FF2B5EF4-FFF2-40B4-BE49-F238E27FC236}">
                <a16:creationId xmlns:a16="http://schemas.microsoft.com/office/drawing/2014/main" id="{0A806D42-9191-43F5-A69D-FA73BB3D4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2362200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以色列人</a:t>
            </a:r>
          </a:p>
        </p:txBody>
      </p:sp>
      <p:sp>
        <p:nvSpPr>
          <p:cNvPr id="278535" name="Rectangle 7" descr="Recycled paper">
            <a:extLst>
              <a:ext uri="{FF2B5EF4-FFF2-40B4-BE49-F238E27FC236}">
                <a16:creationId xmlns:a16="http://schemas.microsoft.com/office/drawing/2014/main" id="{357BAB9E-8513-41AA-A66A-21FDE45B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2362200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围绕耶利哥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36" name="Rectangle 8" descr="Stationery">
            <a:extLst>
              <a:ext uri="{FF2B5EF4-FFF2-40B4-BE49-F238E27FC236}">
                <a16:creationId xmlns:a16="http://schemas.microsoft.com/office/drawing/2014/main" id="{216E8D28-10EC-45B2-9F09-DF4DC12F5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2873375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妓女喇合</a:t>
            </a:r>
          </a:p>
        </p:txBody>
      </p:sp>
      <p:sp>
        <p:nvSpPr>
          <p:cNvPr id="278537" name="Rectangle 9" descr="Recycled paper">
            <a:extLst>
              <a:ext uri="{FF2B5EF4-FFF2-40B4-BE49-F238E27FC236}">
                <a16:creationId xmlns:a16="http://schemas.microsoft.com/office/drawing/2014/main" id="{97E4AC88-6B5D-40FE-A23B-F850D004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2873375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接待探子</a:t>
            </a:r>
          </a:p>
        </p:txBody>
      </p:sp>
      <p:sp>
        <p:nvSpPr>
          <p:cNvPr id="278538" name="Rectangle 10" descr="Stationery">
            <a:extLst>
              <a:ext uri="{FF2B5EF4-FFF2-40B4-BE49-F238E27FC236}">
                <a16:creationId xmlns:a16="http://schemas.microsoft.com/office/drawing/2014/main" id="{5270056D-D753-49C9-8A8C-47693F1DC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3386138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基甸</a:t>
            </a:r>
          </a:p>
        </p:txBody>
      </p:sp>
      <p:sp>
        <p:nvSpPr>
          <p:cNvPr id="278539" name="Rectangle 11" descr="Recycled paper">
            <a:extLst>
              <a:ext uri="{FF2B5EF4-FFF2-40B4-BE49-F238E27FC236}">
                <a16:creationId xmlns:a16="http://schemas.microsoft.com/office/drawing/2014/main" id="{369F5B4B-E7A2-4193-BB7A-7D407FAB7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3386138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以寡敌众</a:t>
            </a:r>
          </a:p>
        </p:txBody>
      </p:sp>
      <p:sp>
        <p:nvSpPr>
          <p:cNvPr id="278540" name="Rectangle 12" descr="Stationery">
            <a:extLst>
              <a:ext uri="{FF2B5EF4-FFF2-40B4-BE49-F238E27FC236}">
                <a16:creationId xmlns:a16="http://schemas.microsoft.com/office/drawing/2014/main" id="{1ED06147-C938-4A26-8473-90656040E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3897313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巴拉</a:t>
            </a:r>
          </a:p>
        </p:txBody>
      </p:sp>
      <p:sp>
        <p:nvSpPr>
          <p:cNvPr id="278541" name="Rectangle 13" descr="Recycled paper">
            <a:extLst>
              <a:ext uri="{FF2B5EF4-FFF2-40B4-BE49-F238E27FC236}">
                <a16:creationId xmlns:a16="http://schemas.microsoft.com/office/drawing/2014/main" id="{5EF825FA-1E8A-459F-A956-7E320E2C3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3897313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击败西西拉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42" name="Rectangle 14" descr="Stationery">
            <a:extLst>
              <a:ext uri="{FF2B5EF4-FFF2-40B4-BE49-F238E27FC236}">
                <a16:creationId xmlns:a16="http://schemas.microsoft.com/office/drawing/2014/main" id="{E5CD5A98-88D0-4A17-A6A6-C542946DA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4410075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参孙</a:t>
            </a:r>
          </a:p>
        </p:txBody>
      </p:sp>
      <p:sp>
        <p:nvSpPr>
          <p:cNvPr id="278543" name="Rectangle 15" descr="Recycled paper">
            <a:extLst>
              <a:ext uri="{FF2B5EF4-FFF2-40B4-BE49-F238E27FC236}">
                <a16:creationId xmlns:a16="http://schemas.microsoft.com/office/drawing/2014/main" id="{F234F5D9-60D4-49FF-9A69-E34BE2A05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4410075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击杀非利士人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44" name="Rectangle 16" descr="Stationery">
            <a:extLst>
              <a:ext uri="{FF2B5EF4-FFF2-40B4-BE49-F238E27FC236}">
                <a16:creationId xmlns:a16="http://schemas.microsoft.com/office/drawing/2014/main" id="{B3B8715F-6556-4C49-B578-0DADE6627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4921250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耶弗他</a:t>
            </a:r>
          </a:p>
        </p:txBody>
      </p:sp>
      <p:sp>
        <p:nvSpPr>
          <p:cNvPr id="278545" name="Rectangle 17" descr="Recycled paper">
            <a:extLst>
              <a:ext uri="{FF2B5EF4-FFF2-40B4-BE49-F238E27FC236}">
                <a16:creationId xmlns:a16="http://schemas.microsoft.com/office/drawing/2014/main" id="{F90BAD79-246B-4C01-A7C8-3FA0967AB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4921250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杀败亚扪人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46" name="Rectangle 18" descr="Stationery">
            <a:extLst>
              <a:ext uri="{FF2B5EF4-FFF2-40B4-BE49-F238E27FC236}">
                <a16:creationId xmlns:a16="http://schemas.microsoft.com/office/drawing/2014/main" id="{861C233C-F48C-4B10-8A7D-B990F78E4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5435600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</a:t>
            </a:r>
          </a:p>
        </p:txBody>
      </p:sp>
      <p:sp>
        <p:nvSpPr>
          <p:cNvPr id="278547" name="Rectangle 19" descr="Recycled paper">
            <a:extLst>
              <a:ext uri="{FF2B5EF4-FFF2-40B4-BE49-F238E27FC236}">
                <a16:creationId xmlns:a16="http://schemas.microsoft.com/office/drawing/2014/main" id="{07C99623-88CB-4B54-8432-070AD2CF3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5435600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杀歌利亚</a:t>
            </a:r>
          </a:p>
        </p:txBody>
      </p:sp>
      <p:sp>
        <p:nvSpPr>
          <p:cNvPr id="278550" name="Rectangle 22" descr="Newsprint">
            <a:extLst>
              <a:ext uri="{FF2B5EF4-FFF2-40B4-BE49-F238E27FC236}">
                <a16:creationId xmlns:a16="http://schemas.microsoft.com/office/drawing/2014/main" id="{F783B578-6EE3-44BC-BC03-25C76287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1338263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信神的话与应许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1" name="Rectangle 23" descr="Newsprint">
            <a:extLst>
              <a:ext uri="{FF2B5EF4-FFF2-40B4-BE49-F238E27FC236}">
                <a16:creationId xmlns:a16="http://schemas.microsoft.com/office/drawing/2014/main" id="{D9358241-A8EE-4A01-B9B5-24951B0AD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1849438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信神的话与保护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2" name="Rectangle 24" descr="Newsprint">
            <a:extLst>
              <a:ext uri="{FF2B5EF4-FFF2-40B4-BE49-F238E27FC236}">
                <a16:creationId xmlns:a16="http://schemas.microsoft.com/office/drawing/2014/main" id="{1133A7CC-EE6C-41DE-8BEA-8CA84016C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2362200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信神的话，不凭自己的聪明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3" name="Rectangle 25" descr="Newsprint">
            <a:extLst>
              <a:ext uri="{FF2B5EF4-FFF2-40B4-BE49-F238E27FC236}">
                <a16:creationId xmlns:a16="http://schemas.microsoft.com/office/drawing/2014/main" id="{B0860147-C8E6-433C-B324-BF5579BDE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2873375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信神的真实、能力与话语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4" name="Rectangle 26" descr="Newsprint">
            <a:extLst>
              <a:ext uri="{FF2B5EF4-FFF2-40B4-BE49-F238E27FC236}">
                <a16:creationId xmlns:a16="http://schemas.microsoft.com/office/drawing/2014/main" id="{EC8B395A-6DE6-4B1B-8FB1-EF847EA22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3386138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信神的话与应许，制伏敌国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5" name="Rectangle 27" descr="Newsprint">
            <a:extLst>
              <a:ext uri="{FF2B5EF4-FFF2-40B4-BE49-F238E27FC236}">
                <a16:creationId xmlns:a16="http://schemas.microsoft.com/office/drawing/2014/main" id="{75986899-3DD4-410B-9163-0EC038BBD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3897313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信神的话与应许，制伏敌国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7" name="Rectangle 29" descr="Newsprint">
            <a:extLst>
              <a:ext uri="{FF2B5EF4-FFF2-40B4-BE49-F238E27FC236}">
                <a16:creationId xmlns:a16="http://schemas.microsoft.com/office/drawing/2014/main" id="{CB3ABEF8-8BE0-4F7A-B805-88E249764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4921250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信神的话与应许，制伏敌国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58" name="Rectangle 30" descr="Newsprint">
            <a:extLst>
              <a:ext uri="{FF2B5EF4-FFF2-40B4-BE49-F238E27FC236}">
                <a16:creationId xmlns:a16="http://schemas.microsoft.com/office/drawing/2014/main" id="{85DC47B1-8EB1-43EA-B22C-AA671164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5435600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信立约的神与以色列人同在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60" name="Rectangle 32" descr="Stationery">
            <a:extLst>
              <a:ext uri="{FF2B5EF4-FFF2-40B4-BE49-F238E27FC236}">
                <a16:creationId xmlns:a16="http://schemas.microsoft.com/office/drawing/2014/main" id="{A764208C-428E-4CE6-BEBB-7041A8E6D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827088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</a:p>
        </p:txBody>
      </p:sp>
      <p:sp>
        <p:nvSpPr>
          <p:cNvPr id="278561" name="Rectangle 33" descr="Recycled paper">
            <a:extLst>
              <a:ext uri="{FF2B5EF4-FFF2-40B4-BE49-F238E27FC236}">
                <a16:creationId xmlns:a16="http://schemas.microsoft.com/office/drawing/2014/main" id="{5FCE9D85-4D1C-4162-A22A-89639374B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827088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离开埃及</a:t>
            </a:r>
          </a:p>
        </p:txBody>
      </p:sp>
      <p:sp>
        <p:nvSpPr>
          <p:cNvPr id="278563" name="Rectangle 35" descr="Newsprint">
            <a:extLst>
              <a:ext uri="{FF2B5EF4-FFF2-40B4-BE49-F238E27FC236}">
                <a16:creationId xmlns:a16="http://schemas.microsoft.com/office/drawing/2014/main" id="{0DAF23F4-CC82-45E1-AE55-CAAA3972A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4410075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信神的慈爱，失败到极点仍仰望神</a:t>
            </a:r>
            <a:endParaRPr lang="en-US" altLang="zh-TW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64" name="Rectangle 36" descr="Medium wood">
            <a:extLst>
              <a:ext uri="{FF2B5EF4-FFF2-40B4-BE49-F238E27FC236}">
                <a16:creationId xmlns:a16="http://schemas.microsoft.com/office/drawing/2014/main" id="{4AED39C0-35CB-451A-A7CB-F53511A3E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133350"/>
            <a:ext cx="2424111" cy="6572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WHO</a:t>
            </a:r>
          </a:p>
        </p:txBody>
      </p:sp>
      <p:sp>
        <p:nvSpPr>
          <p:cNvPr id="278565" name="Rectangle 37" descr="Medium wood">
            <a:extLst>
              <a:ext uri="{FF2B5EF4-FFF2-40B4-BE49-F238E27FC236}">
                <a16:creationId xmlns:a16="http://schemas.microsoft.com/office/drawing/2014/main" id="{A601796B-B3B6-487C-A6DA-4FC5205BA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133350"/>
            <a:ext cx="2910682" cy="6572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WHAT</a:t>
            </a:r>
          </a:p>
        </p:txBody>
      </p:sp>
      <p:sp>
        <p:nvSpPr>
          <p:cNvPr id="278566" name="Rectangle 38" descr="Medium wood">
            <a:extLst>
              <a:ext uri="{FF2B5EF4-FFF2-40B4-BE49-F238E27FC236}">
                <a16:creationId xmlns:a16="http://schemas.microsoft.com/office/drawing/2014/main" id="{7E067EDB-FCD0-476A-82DD-8ECD16AB0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133350"/>
            <a:ext cx="6324603" cy="6572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WHY</a:t>
            </a:r>
          </a:p>
        </p:txBody>
      </p:sp>
      <p:sp>
        <p:nvSpPr>
          <p:cNvPr id="278567" name="Rectangle 39" descr="Newsprint">
            <a:extLst>
              <a:ext uri="{FF2B5EF4-FFF2-40B4-BE49-F238E27FC236}">
                <a16:creationId xmlns:a16="http://schemas.microsoft.com/office/drawing/2014/main" id="{83B2DFFB-F1FA-4C26-9EEA-716EFBD9F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827088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相信立约的神，与永恒的荣耀</a:t>
            </a:r>
            <a:endParaRPr lang="en-US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68" name="Rectangle 40" descr="Stationery">
            <a:extLst>
              <a:ext uri="{FF2B5EF4-FFF2-40B4-BE49-F238E27FC236}">
                <a16:creationId xmlns:a16="http://schemas.microsoft.com/office/drawing/2014/main" id="{FB0F6936-E2E7-46B2-BF21-26A9C4006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" y="5948363"/>
            <a:ext cx="2424111" cy="476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撒母耳</a:t>
            </a:r>
          </a:p>
        </p:txBody>
      </p:sp>
      <p:sp>
        <p:nvSpPr>
          <p:cNvPr id="278569" name="Rectangle 41" descr="Recycled paper">
            <a:extLst>
              <a:ext uri="{FF2B5EF4-FFF2-40B4-BE49-F238E27FC236}">
                <a16:creationId xmlns:a16="http://schemas.microsoft.com/office/drawing/2014/main" id="{84B0A7D4-D5B9-499C-BE61-CC6933089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168" y="5948363"/>
            <a:ext cx="2910682" cy="476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攻击非利士人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8570" name="Rectangle 42" descr="Newsprint">
            <a:extLst>
              <a:ext uri="{FF2B5EF4-FFF2-40B4-BE49-F238E27FC236}">
                <a16:creationId xmlns:a16="http://schemas.microsoft.com/office/drawing/2014/main" id="{D745A93F-CF79-4CFC-AC19-22E493FA3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593" y="5948363"/>
            <a:ext cx="6324603" cy="4762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信神的话，制伏敌国</a:t>
            </a:r>
            <a:endParaRPr lang="zh-TW" altLang="en-US"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Brown marble">
            <a:extLst>
              <a:ext uri="{FF2B5EF4-FFF2-40B4-BE49-F238E27FC236}">
                <a16:creationId xmlns:a16="http://schemas.microsoft.com/office/drawing/2014/main" id="{0777DEB9-0842-47F4-B509-7D243AFF8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23850"/>
            <a:ext cx="4160838" cy="8731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</a:t>
            </a:r>
          </a:p>
        </p:txBody>
      </p:sp>
      <p:sp>
        <p:nvSpPr>
          <p:cNvPr id="17411" name="Rectangle 3" descr="Green marble">
            <a:extLst>
              <a:ext uri="{FF2B5EF4-FFF2-40B4-BE49-F238E27FC236}">
                <a16:creationId xmlns:a16="http://schemas.microsoft.com/office/drawing/2014/main" id="{88C94FF2-9926-4141-9F83-F94A6DF09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323850"/>
            <a:ext cx="4902200" cy="8731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</a:t>
            </a:r>
          </a:p>
        </p:txBody>
      </p:sp>
      <p:sp>
        <p:nvSpPr>
          <p:cNvPr id="17412" name="Rectangle 4" descr="Recycled paper">
            <a:extLst>
              <a:ext uri="{FF2B5EF4-FFF2-40B4-BE49-F238E27FC236}">
                <a16:creationId xmlns:a16="http://schemas.microsoft.com/office/drawing/2014/main" id="{663DA89F-4013-4683-80D7-BBE95D7CA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2732088"/>
            <a:ext cx="4160838" cy="6588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密云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3" name="Rectangle 5" descr="Parchment">
            <a:extLst>
              <a:ext uri="{FF2B5EF4-FFF2-40B4-BE49-F238E27FC236}">
                <a16:creationId xmlns:a16="http://schemas.microsoft.com/office/drawing/2014/main" id="{B60A4584-0A18-44F0-95DE-4731F962F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2732088"/>
            <a:ext cx="4902200" cy="6588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诸长子之会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4" name="Rectangle 6" descr="Oak">
            <a:extLst>
              <a:ext uri="{FF2B5EF4-FFF2-40B4-BE49-F238E27FC236}">
                <a16:creationId xmlns:a16="http://schemas.microsoft.com/office/drawing/2014/main" id="{3FADBF9B-0D61-4D58-9A99-3B21A6C29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1270001"/>
            <a:ext cx="4160838" cy="65881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latin typeface="SimSun" panose="02010600030101010101" pitchFamily="2" charset="-122"/>
                <a:ea typeface="SimSun" panose="02010600030101010101" pitchFamily="2" charset="-122"/>
              </a:rPr>
              <a:t>地上的西乃山</a:t>
            </a:r>
          </a:p>
        </p:txBody>
      </p:sp>
      <p:sp>
        <p:nvSpPr>
          <p:cNvPr id="17415" name="Rectangle 7" descr="Oak">
            <a:extLst>
              <a:ext uri="{FF2B5EF4-FFF2-40B4-BE49-F238E27FC236}">
                <a16:creationId xmlns:a16="http://schemas.microsoft.com/office/drawing/2014/main" id="{E85106D1-5B4A-471C-BDB8-C24130D4F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1270001"/>
            <a:ext cx="4902200" cy="65881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latin typeface="SimSun" panose="02010600030101010101" pitchFamily="2" charset="-122"/>
                <a:ea typeface="SimSun" panose="02010600030101010101" pitchFamily="2" charset="-122"/>
              </a:rPr>
              <a:t>天上的锡安山</a:t>
            </a:r>
            <a:endParaRPr lang="en-US" altLang="zh-TW" sz="4000" b="1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6" name="Rectangle 8" descr="Recycled paper">
            <a:extLst>
              <a:ext uri="{FF2B5EF4-FFF2-40B4-BE49-F238E27FC236}">
                <a16:creationId xmlns:a16="http://schemas.microsoft.com/office/drawing/2014/main" id="{C0EE6DA3-ED09-4259-8761-B840B0DDC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1998663"/>
            <a:ext cx="4160838" cy="6588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火焰</a:t>
            </a:r>
          </a:p>
        </p:txBody>
      </p:sp>
      <p:sp>
        <p:nvSpPr>
          <p:cNvPr id="17417" name="Rectangle 9" descr="Parchment">
            <a:extLst>
              <a:ext uri="{FF2B5EF4-FFF2-40B4-BE49-F238E27FC236}">
                <a16:creationId xmlns:a16="http://schemas.microsoft.com/office/drawing/2014/main" id="{E14B161C-1543-4B99-8D60-4499FDF50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1998663"/>
            <a:ext cx="4902200" cy="6588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千万天使</a:t>
            </a:r>
          </a:p>
        </p:txBody>
      </p:sp>
      <p:sp>
        <p:nvSpPr>
          <p:cNvPr id="17418" name="Rectangle 10" descr="blue-marble">
            <a:extLst>
              <a:ext uri="{FF2B5EF4-FFF2-40B4-BE49-F238E27FC236}">
                <a16:creationId xmlns:a16="http://schemas.microsoft.com/office/drawing/2014/main" id="{0A2A8F71-3769-4A94-87B5-A5534BE25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2732090"/>
            <a:ext cx="1847850" cy="65881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儿子</a:t>
            </a:r>
          </a:p>
        </p:txBody>
      </p:sp>
      <p:sp>
        <p:nvSpPr>
          <p:cNvPr id="17419" name="Rectangle 11" descr="blue-marble">
            <a:extLst>
              <a:ext uri="{FF2B5EF4-FFF2-40B4-BE49-F238E27FC236}">
                <a16:creationId xmlns:a16="http://schemas.microsoft.com/office/drawing/2014/main" id="{34793A0D-F400-4067-B394-63055364B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1270002"/>
            <a:ext cx="1847850" cy="65881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圣所</a:t>
            </a:r>
          </a:p>
        </p:txBody>
      </p:sp>
      <p:sp>
        <p:nvSpPr>
          <p:cNvPr id="17420" name="Rectangle 12" descr="blue-marble">
            <a:extLst>
              <a:ext uri="{FF2B5EF4-FFF2-40B4-BE49-F238E27FC236}">
                <a16:creationId xmlns:a16="http://schemas.microsoft.com/office/drawing/2014/main" id="{154EA2CF-FFF5-4C58-8886-4E8BAB8D3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1998665"/>
            <a:ext cx="1847850" cy="65881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仆役</a:t>
            </a:r>
          </a:p>
        </p:txBody>
      </p:sp>
      <p:sp>
        <p:nvSpPr>
          <p:cNvPr id="17421" name="Rectangle 13" descr="Recycled paper">
            <a:extLst>
              <a:ext uri="{FF2B5EF4-FFF2-40B4-BE49-F238E27FC236}">
                <a16:creationId xmlns:a16="http://schemas.microsoft.com/office/drawing/2014/main" id="{08330325-E574-4D55-9482-DECE67EF2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462338"/>
            <a:ext cx="4160838" cy="6588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黑暗</a:t>
            </a:r>
          </a:p>
        </p:txBody>
      </p:sp>
      <p:sp>
        <p:nvSpPr>
          <p:cNvPr id="17422" name="Rectangle 14" descr="Parchment">
            <a:extLst>
              <a:ext uri="{FF2B5EF4-FFF2-40B4-BE49-F238E27FC236}">
                <a16:creationId xmlns:a16="http://schemas.microsoft.com/office/drawing/2014/main" id="{8FA0A3F7-845A-442F-ABC4-1F2E501B3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3462338"/>
            <a:ext cx="4902200" cy="6588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审判众人的神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23" name="Rectangle 15" descr="blue-marble">
            <a:extLst>
              <a:ext uri="{FF2B5EF4-FFF2-40B4-BE49-F238E27FC236}">
                <a16:creationId xmlns:a16="http://schemas.microsoft.com/office/drawing/2014/main" id="{FAD26257-B99E-4BD4-81EF-B64E83321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3462340"/>
            <a:ext cx="1847850" cy="65881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父神</a:t>
            </a:r>
          </a:p>
        </p:txBody>
      </p:sp>
      <p:sp>
        <p:nvSpPr>
          <p:cNvPr id="17424" name="Rectangle 16" descr="Recycled paper">
            <a:extLst>
              <a:ext uri="{FF2B5EF4-FFF2-40B4-BE49-F238E27FC236}">
                <a16:creationId xmlns:a16="http://schemas.microsoft.com/office/drawing/2014/main" id="{846807B5-891E-4AF8-9BAF-E44A39890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927601"/>
            <a:ext cx="4160838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角声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25" name="Rectangle 17" descr="Parchment">
            <a:extLst>
              <a:ext uri="{FF2B5EF4-FFF2-40B4-BE49-F238E27FC236}">
                <a16:creationId xmlns:a16="http://schemas.microsoft.com/office/drawing/2014/main" id="{C53D1842-E3DF-49A8-92ED-FB801EE5F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4927601"/>
            <a:ext cx="4902200" cy="6588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新约的中保耶稣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26" name="Rectangle 18" descr="Recycled paper">
            <a:extLst>
              <a:ext uri="{FF2B5EF4-FFF2-40B4-BE49-F238E27FC236}">
                <a16:creationId xmlns:a16="http://schemas.microsoft.com/office/drawing/2014/main" id="{1A72B09C-6C36-43F5-A76B-A97089D24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194176"/>
            <a:ext cx="4160838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暴风</a:t>
            </a:r>
          </a:p>
        </p:txBody>
      </p:sp>
      <p:sp>
        <p:nvSpPr>
          <p:cNvPr id="17427" name="Rectangle 19" descr="Parchment">
            <a:extLst>
              <a:ext uri="{FF2B5EF4-FFF2-40B4-BE49-F238E27FC236}">
                <a16:creationId xmlns:a16="http://schemas.microsoft.com/office/drawing/2014/main" id="{DF8615A4-6F66-4BEE-B573-7652AE673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4194176"/>
            <a:ext cx="4902200" cy="6588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被成全之义人的灵魂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28" name="Rectangle 20" descr="blue-marble">
            <a:extLst>
              <a:ext uri="{FF2B5EF4-FFF2-40B4-BE49-F238E27FC236}">
                <a16:creationId xmlns:a16="http://schemas.microsoft.com/office/drawing/2014/main" id="{65608ABE-0C28-4C6E-B408-05304D3AE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4927602"/>
            <a:ext cx="1847850" cy="65881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</a:t>
            </a:r>
          </a:p>
        </p:txBody>
      </p:sp>
      <p:sp>
        <p:nvSpPr>
          <p:cNvPr id="17429" name="Rectangle 21" descr="blue-marble">
            <a:extLst>
              <a:ext uri="{FF2B5EF4-FFF2-40B4-BE49-F238E27FC236}">
                <a16:creationId xmlns:a16="http://schemas.microsoft.com/office/drawing/2014/main" id="{D1F8E8D9-1CA2-419B-A64C-50785CCE0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4194177"/>
            <a:ext cx="1847850" cy="65881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万灵</a:t>
            </a:r>
          </a:p>
        </p:txBody>
      </p:sp>
      <p:sp>
        <p:nvSpPr>
          <p:cNvPr id="17430" name="Rectangle 22" descr="Recycled paper">
            <a:extLst>
              <a:ext uri="{FF2B5EF4-FFF2-40B4-BE49-F238E27FC236}">
                <a16:creationId xmlns:a16="http://schemas.microsoft.com/office/drawing/2014/main" id="{1873711A-CFFA-446F-A701-02138DB25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5657851"/>
            <a:ext cx="4160838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说话的声音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31" name="Rectangle 23" descr="Parchment">
            <a:extLst>
              <a:ext uri="{FF2B5EF4-FFF2-40B4-BE49-F238E27FC236}">
                <a16:creationId xmlns:a16="http://schemas.microsoft.com/office/drawing/2014/main" id="{A12838D6-360E-4F9A-B814-7735E59CF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5657851"/>
            <a:ext cx="4902200" cy="6588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耶稣所洒的血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32" name="Rectangle 24" descr="blue-marble">
            <a:extLst>
              <a:ext uri="{FF2B5EF4-FFF2-40B4-BE49-F238E27FC236}">
                <a16:creationId xmlns:a16="http://schemas.microsoft.com/office/drawing/2014/main" id="{7EAD2F7E-DBF5-48DB-82E8-BDA792D49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6" y="5657852"/>
            <a:ext cx="1847850" cy="65881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0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话</a:t>
            </a:r>
          </a:p>
        </p:txBody>
      </p:sp>
      <p:sp>
        <p:nvSpPr>
          <p:cNvPr id="17433" name="Line 25">
            <a:extLst>
              <a:ext uri="{FF2B5EF4-FFF2-40B4-BE49-F238E27FC236}">
                <a16:creationId xmlns:a16="http://schemas.microsoft.com/office/drawing/2014/main" id="{75DF470C-477C-4515-97BE-8100D8E788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9550" y="3429002"/>
            <a:ext cx="1171575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000" b="1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34" name="Line 26">
            <a:extLst>
              <a:ext uri="{FF2B5EF4-FFF2-40B4-BE49-F238E27FC236}">
                <a16:creationId xmlns:a16="http://schemas.microsoft.com/office/drawing/2014/main" id="{B9597154-5478-4202-BE92-0BAECEE0C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550" y="4889503"/>
            <a:ext cx="1171575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000" b="1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08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雅各（耶稣的兄弟）。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64 A.D.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末。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在患难的环境下给读者在信心与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行为各方面的劝慰和教导。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信心与行为的对称。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661749-D153-4853-A901-72008F87A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FBA079D-4375-4753-91AE-0C96136C25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5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D330B-E87C-48FE-9AE4-7A9D09AB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37702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(12)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与行为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(13)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3D4CA-D328-4CDC-91E2-D7DCBAFD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3" y="1459344"/>
            <a:ext cx="11822545" cy="5237019"/>
          </a:xfrm>
        </p:spPr>
        <p:txBody>
          <a:bodyPr/>
          <a:lstStyle/>
          <a:p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1.“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的寶貴：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A.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產生忍耐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1:3) B.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成全祈禱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1:6) C.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能救人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2:14)</a:t>
            </a:r>
          </a:p>
          <a:p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2.“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行為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的重要：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A.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信心的果子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2:18) B.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順從的表示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本書的鑰節（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2:22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可見信心是與他的行為並行，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而且信心因屬行為才得完全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三次「信心若沒有行為就是死的」（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2:17,20,26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6D87FAC-B513-4F9D-BD5E-23FB926FE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59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C413C33-A41E-4D69-A18E-E9F824C7FE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381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58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主的兄弟雅各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16" y="1325564"/>
            <a:ext cx="11975184" cy="55324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為主耶穌的肉身弟弟，猶大書作者猶大之兄。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主釘十字架之前，雅各並不相信祂是神的兒子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7:5)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主復活後向雅各顯現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15:7)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，遂成主的信徒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1:14)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保羅悔改歸主後，首次上耶路撒冷時曾拜訪雅各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1:19)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彼得下監被天使救出後，曾請弟兄們通知雅各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12:17)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為耶路撒冷教會領袖，被稱為教會三大柱石之首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2:9)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猶太主義者往往假藉雅各之名，吩咐外邦信徒遵守摩西律法。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耶路撒冷召開大會，雅各是拍板定外邦信徒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不必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受割禮。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保羅最後一次上耶路撒冷時，又去見雅各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21:18)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B710CF5-CC7D-4554-8670-09F7153BD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080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51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B629E-61E1-4B8F-A25F-86FB51FB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BAEBF-49A2-4290-AD9C-D7F693400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0"/>
            <a:ext cx="12192000" cy="5010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）本书颇乏基督论或救赎论的要义。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）全书气氛为实际劝勉的话。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）作者与读者之见的关系颇为严肃。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）与旧约智慧书的格言相似，曾被称为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新约的箴言书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）在新约书卷中，本书最乏提及基督本性或工作，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但却充满基督的教言，特别与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登山宝训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相若。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）钥字包括有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弟兄们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祈求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 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B710CF5-CC7D-4554-8670-09F7153BD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9463E43-5A24-495E-9A50-AD048170A5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8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7E3E-B8E3-4D0C-898F-B1851A319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45" y="0"/>
            <a:ext cx="10515600" cy="1100539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善用“比喻”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5E67D-3E38-4AA9-B27C-080493BC3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" y="1237673"/>
            <a:ext cx="11988800" cy="542174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(1:6)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翻騰的波浪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祈禱信心不專一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(1:10.,11)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草枯花凋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	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世上榮華終必消失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(1:21)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種子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    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上帝的道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(1:23)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鏡子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    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聖經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(2:26)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身體與靈魂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信心與行為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的密切</a:t>
            </a:r>
            <a:endParaRPr lang="en-US" sz="36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(3:3)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馬的嚼環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講話的技術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(3:4)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船的舵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	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講話的技術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(3:6)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火的舌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   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講話的可怕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(4:14)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雲霧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      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生命的短暫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(5:7)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農夫等候出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产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	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喻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信徒的忍耐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31932F7-9E50-46DA-ACC3-CEFABD6FB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0053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695"/>
            <a:ext cx="12192000" cy="6754305"/>
          </a:xfrm>
        </p:spPr>
        <p:txBody>
          <a:bodyPr>
            <a:normAutofit fontScale="92500"/>
          </a:bodyPr>
          <a:lstStyle/>
          <a:p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一、信心与试验（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7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试炼之益处＝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		B.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试探之认识＝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</a:p>
          <a:p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二、听道与行道（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1:19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7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听道＝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1:19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			B.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行道＝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1:22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</a:p>
          <a:p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三、虔诚与待人（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</a:t>
            </a:r>
            <a:r>
              <a:rPr lang="en-US" altLang="zh-CN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2:13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7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虔诚＝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1:26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			B.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待人＝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</a:p>
          <a:p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 信心与行为（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7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信心与行为的关系＝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	</a:t>
            </a: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信心与行为的史例＝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2:21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</a:p>
          <a:p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五、 有勒与无勒的舌头（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CN" altLang="en-US" sz="37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7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有勒的舌头＝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		B.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无勒的舌头＝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3:5</a:t>
            </a:r>
            <a:r>
              <a:rPr lang="zh-CN" alt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7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02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402"/>
            <a:ext cx="12192000" cy="6716598"/>
          </a:xfrm>
        </p:spPr>
        <p:txBody>
          <a:bodyPr>
            <a:normAutofit lnSpcReduction="10000"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六、 地智与天智（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地上的智慧＝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	B.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天上的智慧＝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七、 属世与属神（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属世＝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			B.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属神＝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八、靠己与靠神（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靠己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论断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			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靠神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行善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九、 属世与属天的赏赐（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世福＝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			B.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天福＝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十、 有效与无效的祷告（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5:12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祷告的劝勉＝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	B.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祷告的功效＝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08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 descr="Brown marble">
            <a:extLst>
              <a:ext uri="{FF2B5EF4-FFF2-40B4-BE49-F238E27FC236}">
                <a16:creationId xmlns:a16="http://schemas.microsoft.com/office/drawing/2014/main" id="{9EB2E157-1655-4617-A6A9-1AACE9A7B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406400"/>
            <a:ext cx="5597671" cy="101123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真属灵</a:t>
            </a:r>
          </a:p>
        </p:txBody>
      </p:sp>
      <p:sp>
        <p:nvSpPr>
          <p:cNvPr id="82949" name="Rectangle 5" descr="Brown marble">
            <a:extLst>
              <a:ext uri="{FF2B5EF4-FFF2-40B4-BE49-F238E27FC236}">
                <a16:creationId xmlns:a16="http://schemas.microsoft.com/office/drawing/2014/main" id="{0AD5F5DD-3DE3-4075-8B5B-CB396F08E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406400"/>
            <a:ext cx="5726544" cy="101123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假属灵</a:t>
            </a:r>
            <a:r>
              <a:rPr lang="en-US" altLang="zh-TW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欺哄自己</a:t>
            </a:r>
            <a:r>
              <a:rPr lang="en-US" altLang="zh-TW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zh-TW" altLang="en-US" sz="44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50" name="Rectangle 6" descr="Bouquet">
            <a:extLst>
              <a:ext uri="{FF2B5EF4-FFF2-40B4-BE49-F238E27FC236}">
                <a16:creationId xmlns:a16="http://schemas.microsoft.com/office/drawing/2014/main" id="{345B070C-41DB-417F-B3FF-61C280AF1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1452563"/>
            <a:ext cx="5597671" cy="6588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快听，慢说，慢动怒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51" name="Rectangle 7" descr="Pink tissue paper">
            <a:extLst>
              <a:ext uri="{FF2B5EF4-FFF2-40B4-BE49-F238E27FC236}">
                <a16:creationId xmlns:a16="http://schemas.microsoft.com/office/drawing/2014/main" id="{36E904E8-4855-4589-AEA7-907C61320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1452563"/>
            <a:ext cx="5726544" cy="6588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不勒住舌头，易动怒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52" name="Rectangle 8" descr="Bouquet">
            <a:extLst>
              <a:ext uri="{FF2B5EF4-FFF2-40B4-BE49-F238E27FC236}">
                <a16:creationId xmlns:a16="http://schemas.microsoft.com/office/drawing/2014/main" id="{4D40B47E-026D-4D12-B879-32D9EB160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2149476"/>
            <a:ext cx="5597671" cy="6588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听道并行道</a:t>
            </a:r>
          </a:p>
        </p:txBody>
      </p:sp>
      <p:sp>
        <p:nvSpPr>
          <p:cNvPr id="82953" name="Rectangle 9" descr="Pink tissue paper">
            <a:extLst>
              <a:ext uri="{FF2B5EF4-FFF2-40B4-BE49-F238E27FC236}">
                <a16:creationId xmlns:a16="http://schemas.microsoft.com/office/drawing/2014/main" id="{9A1B97DF-F9D6-4207-B0FF-9F74FEF7A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2149476"/>
            <a:ext cx="5726544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听道不行道</a:t>
            </a:r>
          </a:p>
        </p:txBody>
      </p:sp>
      <p:sp>
        <p:nvSpPr>
          <p:cNvPr id="82954" name="Rectangle 10" descr="Bouquet">
            <a:extLst>
              <a:ext uri="{FF2B5EF4-FFF2-40B4-BE49-F238E27FC236}">
                <a16:creationId xmlns:a16="http://schemas.microsoft.com/office/drawing/2014/main" id="{7077643F-83E6-4BA7-8D17-5CC5E6B06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2843213"/>
            <a:ext cx="5597671" cy="6588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看顾患难中的孤儿寡妇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55" name="Rectangle 11" descr="Pink tissue paper">
            <a:extLst>
              <a:ext uri="{FF2B5EF4-FFF2-40B4-BE49-F238E27FC236}">
                <a16:creationId xmlns:a16="http://schemas.microsoft.com/office/drawing/2014/main" id="{7A217548-36A1-46A4-94C7-12505F242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2843214"/>
            <a:ext cx="5726544" cy="1354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光说不练</a:t>
            </a:r>
          </a:p>
        </p:txBody>
      </p:sp>
      <p:sp>
        <p:nvSpPr>
          <p:cNvPr id="82956" name="Rectangle 12" descr="Bouquet">
            <a:extLst>
              <a:ext uri="{FF2B5EF4-FFF2-40B4-BE49-F238E27FC236}">
                <a16:creationId xmlns:a16="http://schemas.microsoft.com/office/drawing/2014/main" id="{B077DA66-D67B-4C27-B28D-DF549D62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3538538"/>
            <a:ext cx="5597671" cy="6588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保守自己不沾染世俗</a:t>
            </a:r>
          </a:p>
        </p:txBody>
      </p:sp>
      <p:sp>
        <p:nvSpPr>
          <p:cNvPr id="82958" name="Rectangle 14" descr="Bouquet">
            <a:extLst>
              <a:ext uri="{FF2B5EF4-FFF2-40B4-BE49-F238E27FC236}">
                <a16:creationId xmlns:a16="http://schemas.microsoft.com/office/drawing/2014/main" id="{606B22AC-E62E-4B76-9F9E-62DC66680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4232276"/>
            <a:ext cx="5597671" cy="6588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爱人如己</a:t>
            </a:r>
          </a:p>
        </p:txBody>
      </p:sp>
      <p:sp>
        <p:nvSpPr>
          <p:cNvPr id="82959" name="Rectangle 15" descr="Pink tissue paper">
            <a:extLst>
              <a:ext uri="{FF2B5EF4-FFF2-40B4-BE49-F238E27FC236}">
                <a16:creationId xmlns:a16="http://schemas.microsoft.com/office/drawing/2014/main" id="{32BB682D-9F4A-471E-BEE3-233BE25FC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4232276"/>
            <a:ext cx="5726544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按外貌待人</a:t>
            </a:r>
          </a:p>
        </p:txBody>
      </p:sp>
      <p:sp>
        <p:nvSpPr>
          <p:cNvPr id="82960" name="Rectangle 16" descr="Bouquet">
            <a:extLst>
              <a:ext uri="{FF2B5EF4-FFF2-40B4-BE49-F238E27FC236}">
                <a16:creationId xmlns:a16="http://schemas.microsoft.com/office/drawing/2014/main" id="{D599D448-09A4-429D-B930-5B927A202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4929188"/>
            <a:ext cx="5597671" cy="6588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有行为的信心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61" name="Rectangle 17" descr="Pink tissue paper">
            <a:extLst>
              <a:ext uri="{FF2B5EF4-FFF2-40B4-BE49-F238E27FC236}">
                <a16:creationId xmlns:a16="http://schemas.microsoft.com/office/drawing/2014/main" id="{1D4C68B8-F155-40DF-B793-B2DD90462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4929188"/>
            <a:ext cx="5726544" cy="6588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无行为的信心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62" name="Rectangle 18" descr="Bouquet">
            <a:extLst>
              <a:ext uri="{FF2B5EF4-FFF2-40B4-BE49-F238E27FC236}">
                <a16:creationId xmlns:a16="http://schemas.microsoft.com/office/drawing/2014/main" id="{A0B0F2AE-C4E0-44D6-B0BA-5086031B2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18" y="5622926"/>
            <a:ext cx="5597671" cy="6588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上头来的智慧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963" name="Rectangle 19" descr="Pink tissue paper">
            <a:extLst>
              <a:ext uri="{FF2B5EF4-FFF2-40B4-BE49-F238E27FC236}">
                <a16:creationId xmlns:a16="http://schemas.microsoft.com/office/drawing/2014/main" id="{3BF3B476-81BA-49C6-A630-53A3A1832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5622926"/>
            <a:ext cx="5726544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属地的智慧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970</TotalTime>
  <Words>1878</Words>
  <Application>Microsoft Office PowerPoint</Application>
  <PresentationFormat>Widescreen</PresentationFormat>
  <Paragraphs>327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SimSun</vt:lpstr>
      <vt:lpstr>Arial</vt:lpstr>
      <vt:lpstr>Calibri</vt:lpstr>
      <vt:lpstr>Calibri Light</vt:lpstr>
      <vt:lpstr>Office Theme</vt:lpstr>
      <vt:lpstr>新约概论(十三)</vt:lpstr>
      <vt:lpstr>圣经分类合参</vt:lpstr>
      <vt:lpstr>PowerPoint Presentation</vt:lpstr>
      <vt:lpstr>希伯来书</vt:lpstr>
      <vt:lpstr>希伯来</vt:lpstr>
      <vt:lpstr>PowerPoint Presentation</vt:lpstr>
      <vt:lpstr>希伯来书特征</vt:lpstr>
      <vt:lpstr>希伯来书特征</vt:lpstr>
      <vt:lpstr>五次插入的警告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雅各书</vt:lpstr>
      <vt:lpstr>信心(12)与行为(13)</vt:lpstr>
      <vt:lpstr>主的兄弟雅各</vt:lpstr>
      <vt:lpstr>雅各书特征</vt:lpstr>
      <vt:lpstr>善用“比喻”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新约概论(十三)</dc:title>
  <dc:creator>Kao, Race L.</dc:creator>
  <cp:lastModifiedBy>Ning, Shunbin</cp:lastModifiedBy>
  <cp:revision>51</cp:revision>
  <cp:lastPrinted>2019-09-30T18:16:12Z</cp:lastPrinted>
  <dcterms:created xsi:type="dcterms:W3CDTF">2019-09-25T21:51:38Z</dcterms:created>
  <dcterms:modified xsi:type="dcterms:W3CDTF">2019-10-01T14:03:12Z</dcterms:modified>
</cp:coreProperties>
</file>