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5" r:id="rId6"/>
    <p:sldId id="276" r:id="rId7"/>
    <p:sldId id="262" r:id="rId8"/>
    <p:sldId id="268" r:id="rId9"/>
    <p:sldId id="264" r:id="rId10"/>
    <p:sldId id="266" r:id="rId11"/>
    <p:sldId id="271" r:id="rId12"/>
    <p:sldId id="272" r:id="rId13"/>
    <p:sldId id="270" r:id="rId14"/>
    <p:sldId id="274" r:id="rId15"/>
    <p:sldId id="273" r:id="rId16"/>
    <p:sldId id="27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38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1E7A9-A76C-41DB-9B9B-BA3EDED74F09}" type="datetimeFigureOut">
              <a:rPr lang="en-US" smtClean="0"/>
              <a:t>08/21/2018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CA15AB-C88C-4F01-B8F2-7F223CB40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91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31CB0FA-7CE2-4828-93CA-AFBDA6B46D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761037-089E-4E83-8222-F16366E5876B}" type="slidenum">
              <a:rPr lang="en-CA" altLang="en-US"/>
              <a:pPr/>
              <a:t>13</a:t>
            </a:fld>
            <a:endParaRPr lang="en-CA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A75DC002-F326-4CF1-8EFB-BDCC565206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DA755772-DBD5-4198-9C93-6806B50A6B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189462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31CB0FA-7CE2-4828-93CA-AFBDA6B46D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761037-089E-4E83-8222-F16366E5876B}" type="slidenum">
              <a:rPr lang="en-CA" altLang="en-US"/>
              <a:pPr/>
              <a:t>15</a:t>
            </a:fld>
            <a:endParaRPr lang="en-CA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A75DC002-F326-4CF1-8EFB-BDCC565206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DA755772-DBD5-4198-9C93-6806B50A6B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682578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7EF68-3482-40FA-A2C7-D9FFDEDFD116}" type="datetimeFigureOut">
              <a:rPr lang="en-US" smtClean="0"/>
              <a:t>08/21/2018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0737-7DC5-4440-AC82-F2E1817A8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3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7EF68-3482-40FA-A2C7-D9FFDEDFD116}" type="datetimeFigureOut">
              <a:rPr lang="en-US" smtClean="0"/>
              <a:t>08/21/2018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0737-7DC5-4440-AC82-F2E1817A8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24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7EF68-3482-40FA-A2C7-D9FFDEDFD116}" type="datetimeFigureOut">
              <a:rPr lang="en-US" smtClean="0"/>
              <a:t>08/21/2018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0737-7DC5-4440-AC82-F2E1817A8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734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7EF68-3482-40FA-A2C7-D9FFDEDFD116}" type="datetimeFigureOut">
              <a:rPr lang="en-US" smtClean="0"/>
              <a:t>08/21/2018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0737-7DC5-4440-AC82-F2E1817A8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85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7EF68-3482-40FA-A2C7-D9FFDEDFD116}" type="datetimeFigureOut">
              <a:rPr lang="en-US" smtClean="0"/>
              <a:t>08/21/2018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0737-7DC5-4440-AC82-F2E1817A8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11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7EF68-3482-40FA-A2C7-D9FFDEDFD116}" type="datetimeFigureOut">
              <a:rPr lang="en-US" smtClean="0"/>
              <a:t>08/21/2018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0737-7DC5-4440-AC82-F2E1817A8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3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7EF68-3482-40FA-A2C7-D9FFDEDFD116}" type="datetimeFigureOut">
              <a:rPr lang="en-US" smtClean="0"/>
              <a:t>08/21/2018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0737-7DC5-4440-AC82-F2E1817A8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1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7EF68-3482-40FA-A2C7-D9FFDEDFD116}" type="datetimeFigureOut">
              <a:rPr lang="en-US" smtClean="0"/>
              <a:t>08/21/2018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0737-7DC5-4440-AC82-F2E1817A8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74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7EF68-3482-40FA-A2C7-D9FFDEDFD116}" type="datetimeFigureOut">
              <a:rPr lang="en-US" smtClean="0"/>
              <a:t>08/21/2018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0737-7DC5-4440-AC82-F2E1817A8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40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7EF68-3482-40FA-A2C7-D9FFDEDFD116}" type="datetimeFigureOut">
              <a:rPr lang="en-US" smtClean="0"/>
              <a:t>08/21/2018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0737-7DC5-4440-AC82-F2E1817A8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355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7EF68-3482-40FA-A2C7-D9FFDEDFD116}" type="datetimeFigureOut">
              <a:rPr lang="en-US" smtClean="0"/>
              <a:t>08/21/2018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0737-7DC5-4440-AC82-F2E1817A8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7EF68-3482-40FA-A2C7-D9FFDEDFD116}" type="datetimeFigureOut">
              <a:rPr lang="en-US" smtClean="0"/>
              <a:t>08/21/2018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90737-7DC5-4440-AC82-F2E1817A8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18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10.jpe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26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510355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5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77006" y="2870200"/>
            <a:ext cx="11362324" cy="1016000"/>
            <a:chOff x="288" y="1680"/>
            <a:chExt cx="4896" cy="640"/>
          </a:xfrm>
        </p:grpSpPr>
        <p:pic>
          <p:nvPicPr>
            <p:cNvPr id="10243" name="Picture 3" descr="kings1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680"/>
              <a:ext cx="4896" cy="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797" y="1877"/>
              <a:ext cx="23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亞撒</a:t>
              </a:r>
            </a:p>
          </p:txBody>
        </p:sp>
        <p:sp>
          <p:nvSpPr>
            <p:cNvPr id="10245" name="Text Box 5"/>
            <p:cNvSpPr txBox="1">
              <a:spLocks noChangeArrowheads="1"/>
            </p:cNvSpPr>
            <p:nvPr/>
          </p:nvSpPr>
          <p:spPr bwMode="auto">
            <a:xfrm>
              <a:off x="382" y="1880"/>
              <a:ext cx="32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羅波安</a:t>
              </a:r>
            </a:p>
          </p:txBody>
        </p:sp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119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約沙法</a:t>
              </a:r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834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約阿施</a:t>
              </a:r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2613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烏西雅</a:t>
              </a:r>
            </a:p>
          </p:txBody>
        </p:sp>
        <p:sp>
          <p:nvSpPr>
            <p:cNvPr id="10249" name="Text Box 9"/>
            <p:cNvSpPr txBox="1">
              <a:spLocks noChangeArrowheads="1"/>
            </p:cNvSpPr>
            <p:nvPr/>
          </p:nvSpPr>
          <p:spPr bwMode="auto">
            <a:xfrm>
              <a:off x="3347" y="1862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希西家</a:t>
              </a:r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387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瑪拿西</a:t>
              </a:r>
            </a:p>
          </p:txBody>
        </p:sp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4423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約西亞</a:t>
              </a:r>
            </a:p>
          </p:txBody>
        </p:sp>
      </p:grp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75036" y="3489058"/>
            <a:ext cx="704194" cy="4001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南国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1415802" y="3126547"/>
            <a:ext cx="86995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H="1" flipV="1">
            <a:off x="3370036" y="3406741"/>
            <a:ext cx="23813" cy="1873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3075885" y="3577879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篡位</a:t>
            </a:r>
          </a:p>
        </p:txBody>
      </p:sp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177006" y="1571625"/>
            <a:ext cx="11606522" cy="1397000"/>
            <a:chOff x="288" y="968"/>
            <a:chExt cx="4896" cy="880"/>
          </a:xfrm>
        </p:grpSpPr>
        <p:pic>
          <p:nvPicPr>
            <p:cNvPr id="10264" name="Picture 24" descr="kings1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968"/>
              <a:ext cx="4896" cy="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389" y="1505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</a:t>
              </a:r>
            </a:p>
          </p:txBody>
        </p:sp>
        <p:sp>
          <p:nvSpPr>
            <p:cNvPr id="10266" name="Text Box 26"/>
            <p:cNvSpPr txBox="1">
              <a:spLocks noChangeArrowheads="1"/>
            </p:cNvSpPr>
            <p:nvPr/>
          </p:nvSpPr>
          <p:spPr bwMode="auto">
            <a:xfrm>
              <a:off x="760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巴沙</a:t>
              </a:r>
            </a:p>
          </p:txBody>
        </p:sp>
        <p:sp>
          <p:nvSpPr>
            <p:cNvPr id="10267" name="Text Box 27"/>
            <p:cNvSpPr txBox="1">
              <a:spLocks noChangeArrowheads="1"/>
            </p:cNvSpPr>
            <p:nvPr/>
          </p:nvSpPr>
          <p:spPr bwMode="auto">
            <a:xfrm>
              <a:off x="1224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亞哈</a:t>
              </a:r>
            </a:p>
          </p:txBody>
        </p:sp>
        <p:sp>
          <p:nvSpPr>
            <p:cNvPr id="10268" name="Text Box 28"/>
            <p:cNvSpPr txBox="1">
              <a:spLocks noChangeArrowheads="1"/>
            </p:cNvSpPr>
            <p:nvPr/>
          </p:nvSpPr>
          <p:spPr bwMode="auto">
            <a:xfrm>
              <a:off x="1717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耶戶</a:t>
              </a:r>
            </a:p>
          </p:txBody>
        </p:sp>
        <p:sp>
          <p:nvSpPr>
            <p:cNvPr id="10269" name="Text Box 29"/>
            <p:cNvSpPr txBox="1">
              <a:spLocks noChangeArrowheads="1"/>
            </p:cNvSpPr>
            <p:nvPr/>
          </p:nvSpPr>
          <p:spPr bwMode="auto">
            <a:xfrm>
              <a:off x="2407" y="1505"/>
              <a:ext cx="45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耶羅波安二世</a:t>
              </a:r>
            </a:p>
          </p:txBody>
        </p:sp>
      </p:grp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230817" y="6216091"/>
            <a:ext cx="5536408" cy="1984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767225" y="6216091"/>
            <a:ext cx="6301580" cy="204411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7587081" y="5788234"/>
            <a:ext cx="20457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东周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(770-221 BC)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1660697" y="5810045"/>
            <a:ext cx="21755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西周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(1046-771 BC)</a:t>
            </a: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23344" y="5747247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中国</a:t>
            </a: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97241" y="2019645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北国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8137378" y="2297669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ea typeface="SimHei" panose="02010609060101010101" pitchFamily="49" charset="-122"/>
              </a:rPr>
              <a:t>亚述</a:t>
            </a:r>
          </a:p>
        </p:txBody>
      </p:sp>
      <p:sp>
        <p:nvSpPr>
          <p:cNvPr id="10286" name="Text Box 46"/>
          <p:cNvSpPr txBox="1">
            <a:spLocks noChangeArrowheads="1"/>
          </p:cNvSpPr>
          <p:nvPr/>
        </p:nvSpPr>
        <p:spPr bwMode="auto">
          <a:xfrm>
            <a:off x="1878012" y="1612901"/>
            <a:ext cx="3794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ea typeface="SimHei" panose="02010609060101010101" pitchFamily="49" charset="-122"/>
              </a:rPr>
              <a:t>BC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0AB7B67-AF26-4650-BE61-D0C366305E1D}"/>
              </a:ext>
            </a:extLst>
          </p:cNvPr>
          <p:cNvCxnSpPr>
            <a:cxnSpLocks/>
            <a:endCxn id="10276" idx="1"/>
          </p:cNvCxnSpPr>
          <p:nvPr/>
        </p:nvCxnSpPr>
        <p:spPr>
          <a:xfrm>
            <a:off x="7587081" y="2497724"/>
            <a:ext cx="5502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3A2FAD6-09D7-40F1-8E3D-85F0546D2D4A}"/>
              </a:ext>
            </a:extLst>
          </p:cNvPr>
          <p:cNvCxnSpPr>
            <a:cxnSpLocks/>
          </p:cNvCxnSpPr>
          <p:nvPr/>
        </p:nvCxnSpPr>
        <p:spPr>
          <a:xfrm>
            <a:off x="11354038" y="3275184"/>
            <a:ext cx="185292" cy="204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729128" y="3917949"/>
            <a:ext cx="1114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俄巴底亚</a:t>
            </a:r>
            <a:endParaRPr lang="en-US" altLang="zh-CN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855</a:t>
            </a:r>
            <a:r>
              <a:rPr lang="en-US" altLang="zh-CN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845</a:t>
            </a:r>
            <a:endParaRPr lang="zh-CN" altLang="en-US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463" y="1609757"/>
            <a:ext cx="54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B.C.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8189" y="4190885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   珥</a:t>
            </a:r>
          </a:p>
          <a:p>
            <a:r>
              <a:rPr lang="en-US" dirty="0"/>
              <a:t>840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dirty="0"/>
              <a:t>830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78070" y="862453"/>
            <a:ext cx="102143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 拿</a:t>
            </a:r>
          </a:p>
          <a:p>
            <a:r>
              <a:rPr lang="en-US" dirty="0"/>
              <a:t>790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dirty="0"/>
              <a:t>770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8168" y="862453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阿摩司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782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755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61381" y="540309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何西阿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760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720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390124" y="3917949"/>
            <a:ext cx="1055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以賽亞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745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~685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32436" y="4472580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彌 迦</a:t>
            </a: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737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690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459214" y="3913947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 鴻</a:t>
            </a: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650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630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995419" y="4418688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西番雅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630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609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999560" y="4476722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626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560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0961307" y="3826249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哈巴谷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609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1033524" y="4947461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536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1037320" y="5499985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以西結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593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560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995419" y="669805"/>
            <a:ext cx="2274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撒迦利亞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520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488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079334" y="294382"/>
            <a:ext cx="2455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  该  </a:t>
            </a:r>
            <a:r>
              <a:rPr lang="en-US" altLang="zh-CN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520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505</a:t>
            </a:r>
            <a:endParaRPr lang="zh-CN" altLang="en-US" sz="2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79334" y="1000193"/>
            <a:ext cx="2146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瑪拉基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439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400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58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152FA69-9CD9-4C44-82E0-D0DA72D81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06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36F23-F0E1-4955-B884-F14665CA8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耶利米哀歌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09F24-9034-45F0-8FA8-381ED8735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586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585B.C.</a:t>
            </a: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地點：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耶路撒冷（耶利米山洞）。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哀悼耶路撒冷遭神管教之痛苦，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藉此向神求赦罪及復原之恩。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以色列之受罰。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849DAC1-C18B-4F94-93D1-D58AA64E110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0366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41DFFBA-EDCB-4EE1-9A06-5E84DFE0B4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98429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7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076E63-E1B3-460D-96EF-D2BC916AD9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707" y="0"/>
            <a:ext cx="8946585" cy="6709938"/>
          </a:xfrm>
        </p:spPr>
      </p:pic>
    </p:spTree>
    <p:extLst>
      <p:ext uri="{BB962C8B-B14F-4D97-AF65-F5344CB8AC3E}">
        <p14:creationId xmlns:p14="http://schemas.microsoft.com/office/powerpoint/2010/main" val="3554954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kings10">
            <a:extLst>
              <a:ext uri="{FF2B5EF4-FFF2-40B4-BE49-F238E27FC236}">
                <a16:creationId xmlns:a16="http://schemas.microsoft.com/office/drawing/2014/main" id="{7BB51258-2D5E-49EA-A37F-C4D26FD3A0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1" r="9108"/>
          <a:stretch/>
        </p:blipFill>
        <p:spPr bwMode="auto">
          <a:xfrm>
            <a:off x="1" y="4762"/>
            <a:ext cx="7043714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Freeform 9">
            <a:extLst>
              <a:ext uri="{FF2B5EF4-FFF2-40B4-BE49-F238E27FC236}">
                <a16:creationId xmlns:a16="http://schemas.microsoft.com/office/drawing/2014/main" id="{933AD4AA-51FF-4A20-BF4B-5C7138CEF626}"/>
              </a:ext>
            </a:extLst>
          </p:cNvPr>
          <p:cNvSpPr>
            <a:spLocks/>
          </p:cNvSpPr>
          <p:nvPr/>
        </p:nvSpPr>
        <p:spPr bwMode="auto">
          <a:xfrm>
            <a:off x="3751186" y="2702149"/>
            <a:ext cx="2701805" cy="1266601"/>
          </a:xfrm>
          <a:custGeom>
            <a:avLst/>
            <a:gdLst>
              <a:gd name="T0" fmla="*/ 16 w 1591"/>
              <a:gd name="T1" fmla="*/ 225 h 681"/>
              <a:gd name="T2" fmla="*/ 270 w 1591"/>
              <a:gd name="T3" fmla="*/ 228 h 681"/>
              <a:gd name="T4" fmla="*/ 371 w 1591"/>
              <a:gd name="T5" fmla="*/ 190 h 681"/>
              <a:gd name="T6" fmla="*/ 436 w 1591"/>
              <a:gd name="T7" fmla="*/ 152 h 681"/>
              <a:gd name="T8" fmla="*/ 479 w 1591"/>
              <a:gd name="T9" fmla="*/ 78 h 681"/>
              <a:gd name="T10" fmla="*/ 558 w 1591"/>
              <a:gd name="T11" fmla="*/ 11 h 681"/>
              <a:gd name="T12" fmla="*/ 658 w 1591"/>
              <a:gd name="T13" fmla="*/ 0 h 681"/>
              <a:gd name="T14" fmla="*/ 814 w 1591"/>
              <a:gd name="T15" fmla="*/ 80 h 681"/>
              <a:gd name="T16" fmla="*/ 916 w 1591"/>
              <a:gd name="T17" fmla="*/ 131 h 681"/>
              <a:gd name="T18" fmla="*/ 1014 w 1591"/>
              <a:gd name="T19" fmla="*/ 183 h 681"/>
              <a:gd name="T20" fmla="*/ 1085 w 1591"/>
              <a:gd name="T21" fmla="*/ 183 h 681"/>
              <a:gd name="T22" fmla="*/ 1166 w 1591"/>
              <a:gd name="T23" fmla="*/ 142 h 681"/>
              <a:gd name="T24" fmla="*/ 1245 w 1591"/>
              <a:gd name="T25" fmla="*/ 181 h 681"/>
              <a:gd name="T26" fmla="*/ 1336 w 1591"/>
              <a:gd name="T27" fmla="*/ 225 h 681"/>
              <a:gd name="T28" fmla="*/ 1415 w 1591"/>
              <a:gd name="T29" fmla="*/ 233 h 681"/>
              <a:gd name="T30" fmla="*/ 1542 w 1591"/>
              <a:gd name="T31" fmla="*/ 209 h 681"/>
              <a:gd name="T32" fmla="*/ 1543 w 1591"/>
              <a:gd name="T33" fmla="*/ 360 h 681"/>
              <a:gd name="T34" fmla="*/ 1543 w 1591"/>
              <a:gd name="T35" fmla="*/ 447 h 681"/>
              <a:gd name="T36" fmla="*/ 1564 w 1591"/>
              <a:gd name="T37" fmla="*/ 533 h 681"/>
              <a:gd name="T38" fmla="*/ 1591 w 1591"/>
              <a:gd name="T39" fmla="*/ 623 h 681"/>
              <a:gd name="T40" fmla="*/ 1529 w 1591"/>
              <a:gd name="T41" fmla="*/ 614 h 681"/>
              <a:gd name="T42" fmla="*/ 1470 w 1591"/>
              <a:gd name="T43" fmla="*/ 614 h 681"/>
              <a:gd name="T44" fmla="*/ 1393 w 1591"/>
              <a:gd name="T45" fmla="*/ 471 h 681"/>
              <a:gd name="T46" fmla="*/ 1321 w 1591"/>
              <a:gd name="T47" fmla="*/ 450 h 681"/>
              <a:gd name="T48" fmla="*/ 1247 w 1591"/>
              <a:gd name="T49" fmla="*/ 467 h 681"/>
              <a:gd name="T50" fmla="*/ 1211 w 1591"/>
              <a:gd name="T51" fmla="*/ 500 h 681"/>
              <a:gd name="T52" fmla="*/ 1121 w 1591"/>
              <a:gd name="T53" fmla="*/ 548 h 681"/>
              <a:gd name="T54" fmla="*/ 1085 w 1591"/>
              <a:gd name="T55" fmla="*/ 564 h 681"/>
              <a:gd name="T56" fmla="*/ 1004 w 1591"/>
              <a:gd name="T57" fmla="*/ 553 h 681"/>
              <a:gd name="T58" fmla="*/ 899 w 1591"/>
              <a:gd name="T59" fmla="*/ 531 h 681"/>
              <a:gd name="T60" fmla="*/ 815 w 1591"/>
              <a:gd name="T61" fmla="*/ 534 h 681"/>
              <a:gd name="T62" fmla="*/ 728 w 1591"/>
              <a:gd name="T63" fmla="*/ 564 h 681"/>
              <a:gd name="T64" fmla="*/ 645 w 1591"/>
              <a:gd name="T65" fmla="*/ 631 h 681"/>
              <a:gd name="T66" fmla="*/ 537 w 1591"/>
              <a:gd name="T67" fmla="*/ 681 h 681"/>
              <a:gd name="T68" fmla="*/ 453 w 1591"/>
              <a:gd name="T69" fmla="*/ 675 h 681"/>
              <a:gd name="T70" fmla="*/ 369 w 1591"/>
              <a:gd name="T71" fmla="*/ 634 h 681"/>
              <a:gd name="T72" fmla="*/ 333 w 1591"/>
              <a:gd name="T73" fmla="*/ 584 h 681"/>
              <a:gd name="T74" fmla="*/ 236 w 1591"/>
              <a:gd name="T75" fmla="*/ 511 h 681"/>
              <a:gd name="T76" fmla="*/ 144 w 1591"/>
              <a:gd name="T77" fmla="*/ 492 h 681"/>
              <a:gd name="T78" fmla="*/ 81 w 1591"/>
              <a:gd name="T79" fmla="*/ 384 h 681"/>
              <a:gd name="T80" fmla="*/ 0 w 1591"/>
              <a:gd name="T81" fmla="*/ 281 h 681"/>
              <a:gd name="T82" fmla="*/ 16 w 1591"/>
              <a:gd name="T83" fmla="*/ 225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91" h="681">
                <a:moveTo>
                  <a:pt x="16" y="225"/>
                </a:moveTo>
                <a:lnTo>
                  <a:pt x="270" y="228"/>
                </a:lnTo>
                <a:lnTo>
                  <a:pt x="371" y="190"/>
                </a:lnTo>
                <a:lnTo>
                  <a:pt x="436" y="152"/>
                </a:lnTo>
                <a:lnTo>
                  <a:pt x="479" y="78"/>
                </a:lnTo>
                <a:lnTo>
                  <a:pt x="558" y="11"/>
                </a:lnTo>
                <a:lnTo>
                  <a:pt x="658" y="0"/>
                </a:lnTo>
                <a:lnTo>
                  <a:pt x="814" y="80"/>
                </a:lnTo>
                <a:lnTo>
                  <a:pt x="916" y="131"/>
                </a:lnTo>
                <a:lnTo>
                  <a:pt x="1014" y="183"/>
                </a:lnTo>
                <a:lnTo>
                  <a:pt x="1085" y="183"/>
                </a:lnTo>
                <a:lnTo>
                  <a:pt x="1166" y="142"/>
                </a:lnTo>
                <a:lnTo>
                  <a:pt x="1245" y="181"/>
                </a:lnTo>
                <a:lnTo>
                  <a:pt x="1336" y="225"/>
                </a:lnTo>
                <a:lnTo>
                  <a:pt x="1415" y="233"/>
                </a:lnTo>
                <a:lnTo>
                  <a:pt x="1542" y="209"/>
                </a:lnTo>
                <a:lnTo>
                  <a:pt x="1543" y="360"/>
                </a:lnTo>
                <a:lnTo>
                  <a:pt x="1543" y="447"/>
                </a:lnTo>
                <a:lnTo>
                  <a:pt x="1564" y="533"/>
                </a:lnTo>
                <a:lnTo>
                  <a:pt x="1591" y="623"/>
                </a:lnTo>
                <a:lnTo>
                  <a:pt x="1529" y="614"/>
                </a:lnTo>
                <a:lnTo>
                  <a:pt x="1470" y="614"/>
                </a:lnTo>
                <a:lnTo>
                  <a:pt x="1393" y="471"/>
                </a:lnTo>
                <a:lnTo>
                  <a:pt x="1321" y="450"/>
                </a:lnTo>
                <a:lnTo>
                  <a:pt x="1247" y="467"/>
                </a:lnTo>
                <a:lnTo>
                  <a:pt x="1211" y="500"/>
                </a:lnTo>
                <a:lnTo>
                  <a:pt x="1121" y="548"/>
                </a:lnTo>
                <a:lnTo>
                  <a:pt x="1085" y="564"/>
                </a:lnTo>
                <a:lnTo>
                  <a:pt x="1004" y="553"/>
                </a:lnTo>
                <a:lnTo>
                  <a:pt x="899" y="531"/>
                </a:lnTo>
                <a:lnTo>
                  <a:pt x="815" y="534"/>
                </a:lnTo>
                <a:lnTo>
                  <a:pt x="728" y="564"/>
                </a:lnTo>
                <a:lnTo>
                  <a:pt x="645" y="631"/>
                </a:lnTo>
                <a:lnTo>
                  <a:pt x="537" y="681"/>
                </a:lnTo>
                <a:lnTo>
                  <a:pt x="453" y="675"/>
                </a:lnTo>
                <a:lnTo>
                  <a:pt x="369" y="634"/>
                </a:lnTo>
                <a:lnTo>
                  <a:pt x="333" y="584"/>
                </a:lnTo>
                <a:lnTo>
                  <a:pt x="236" y="511"/>
                </a:lnTo>
                <a:lnTo>
                  <a:pt x="144" y="492"/>
                </a:lnTo>
                <a:lnTo>
                  <a:pt x="81" y="384"/>
                </a:lnTo>
                <a:lnTo>
                  <a:pt x="0" y="281"/>
                </a:lnTo>
                <a:lnTo>
                  <a:pt x="16" y="225"/>
                </a:lnTo>
                <a:close/>
              </a:path>
            </a:pathLst>
          </a:custGeom>
          <a:solidFill>
            <a:srgbClr val="6633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7" name="Oval 5">
            <a:extLst>
              <a:ext uri="{FF2B5EF4-FFF2-40B4-BE49-F238E27FC236}">
                <a16:creationId xmlns:a16="http://schemas.microsoft.com/office/drawing/2014/main" id="{48F78712-C933-42B7-98B2-598D3A464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0262" y="3585520"/>
            <a:ext cx="182562" cy="1825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Oval 6">
            <a:extLst>
              <a:ext uri="{FF2B5EF4-FFF2-40B4-BE49-F238E27FC236}">
                <a16:creationId xmlns:a16="http://schemas.microsoft.com/office/drawing/2014/main" id="{7409CCDC-AAAD-44A1-92EC-2029B2F8F0D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796777" y="3428997"/>
            <a:ext cx="120664" cy="116842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AutoShape 7">
            <a:extLst>
              <a:ext uri="{FF2B5EF4-FFF2-40B4-BE49-F238E27FC236}">
                <a16:creationId xmlns:a16="http://schemas.microsoft.com/office/drawing/2014/main" id="{7C93E93E-38D6-4E11-B5BB-F50C3A566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848" y="3968750"/>
            <a:ext cx="1430929" cy="457200"/>
          </a:xfrm>
          <a:prstGeom prst="wedgeRectCallout">
            <a:avLst>
              <a:gd name="adj1" fmla="val 33412"/>
              <a:gd name="adj2" fmla="val -93524"/>
            </a:avLst>
          </a:prstGeom>
          <a:solidFill>
            <a:srgbClr val="FFFFFF">
              <a:alpha val="60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3080" name="AutoShape 8">
            <a:extLst>
              <a:ext uri="{FF2B5EF4-FFF2-40B4-BE49-F238E27FC236}">
                <a16:creationId xmlns:a16="http://schemas.microsoft.com/office/drawing/2014/main" id="{66F8D040-A183-4E79-A3CB-989EF15B0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1997" y="3676801"/>
            <a:ext cx="1135764" cy="457200"/>
          </a:xfrm>
          <a:prstGeom prst="wedgeRectCallout">
            <a:avLst>
              <a:gd name="adj1" fmla="val -61625"/>
              <a:gd name="adj2" fmla="val -93750"/>
            </a:avLst>
          </a:prstGeom>
          <a:solidFill>
            <a:srgbClr val="FFFFFF">
              <a:alpha val="60001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亚拿突</a:t>
            </a:r>
          </a:p>
        </p:txBody>
      </p:sp>
      <p:sp>
        <p:nvSpPr>
          <p:cNvPr id="3082" name="AutoShape 10">
            <a:extLst>
              <a:ext uri="{FF2B5EF4-FFF2-40B4-BE49-F238E27FC236}">
                <a16:creationId xmlns:a16="http://schemas.microsoft.com/office/drawing/2014/main" id="{F0AED868-9253-403B-933D-F320D9408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1808" y="1882476"/>
            <a:ext cx="1691906" cy="457200"/>
          </a:xfrm>
          <a:prstGeom prst="wedgeRectCallout">
            <a:avLst>
              <a:gd name="adj1" fmla="val -58559"/>
              <a:gd name="adj2" fmla="val 199653"/>
            </a:avLst>
          </a:prstGeom>
          <a:solidFill>
            <a:srgbClr val="FFFFFF">
              <a:alpha val="60001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便雅悯地</a:t>
            </a:r>
          </a:p>
        </p:txBody>
      </p:sp>
      <p:sp>
        <p:nvSpPr>
          <p:cNvPr id="3084" name="Text Box 12">
            <a:extLst>
              <a:ext uri="{FF2B5EF4-FFF2-40B4-BE49-F238E27FC236}">
                <a16:creationId xmlns:a16="http://schemas.microsoft.com/office/drawing/2014/main" id="{082C12F4-B025-4C19-9BCC-8E53EBCB0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3715" y="11146"/>
            <a:ext cx="5148286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便雅悯地亚拿突城的祭司中、希勒家的儿子耶利米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的话记在下面。犹大王亚们的儿子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约西亚在位十三年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、耶和华的话临到耶利米。从犹大王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约西亚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的儿子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约雅敬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在位的时候、直到犹大王约西亚的儿子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西底家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在位的末年、就是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十一年五月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间耶路撒冷人被掳的时候、</a:t>
            </a:r>
            <a:r>
              <a:rPr lang="zh-CN" altLang="en-US" sz="3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耶和华的话、也常临到耶利米</a:t>
            </a:r>
            <a:r>
              <a:rPr lang="en-US" altLang="zh-CN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</a:t>
            </a:r>
            <a:r>
              <a:rPr lang="en-US" altLang="zh-CN" sz="34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1:1</a:t>
            </a:r>
            <a:r>
              <a:rPr lang="en-US" altLang="zh-CN" sz="3400" dirty="0">
                <a:solidFill>
                  <a:srgbClr val="FFC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lang="en-US" altLang="zh-CN" sz="34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3)</a:t>
            </a:r>
            <a:endParaRPr lang="en-US" altLang="zh-TW" sz="34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057A382E-940F-445A-A77D-01E981C1F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4244" y="5032648"/>
            <a:ext cx="131638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44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犹大</a:t>
            </a:r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A947385D-7D75-4280-9DC0-87037418E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848" y="1207761"/>
            <a:ext cx="1882247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44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以色列</a:t>
            </a:r>
          </a:p>
        </p:txBody>
      </p:sp>
    </p:spTree>
    <p:extLst>
      <p:ext uri="{BB962C8B-B14F-4D97-AF65-F5344CB8AC3E}">
        <p14:creationId xmlns:p14="http://schemas.microsoft.com/office/powerpoint/2010/main" val="1032686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 descr="Brown marble">
            <a:extLst>
              <a:ext uri="{FF2B5EF4-FFF2-40B4-BE49-F238E27FC236}">
                <a16:creationId xmlns:a16="http://schemas.microsoft.com/office/drawing/2014/main" id="{AF110199-CBB3-4E91-AAA8-8EAB5051B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5394" y="614355"/>
            <a:ext cx="3040911" cy="942971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4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五卷</a:t>
            </a:r>
          </a:p>
        </p:txBody>
      </p:sp>
      <p:sp>
        <p:nvSpPr>
          <p:cNvPr id="8195" name="Rectangle 3" descr="Brown marble">
            <a:extLst>
              <a:ext uri="{FF2B5EF4-FFF2-40B4-BE49-F238E27FC236}">
                <a16:creationId xmlns:a16="http://schemas.microsoft.com/office/drawing/2014/main" id="{160251C9-E91A-4384-A8DF-7AF87E685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5952"/>
            <a:ext cx="2690037" cy="938212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节期</a:t>
            </a:r>
          </a:p>
        </p:txBody>
      </p:sp>
      <p:sp>
        <p:nvSpPr>
          <p:cNvPr id="8196" name="Rectangle 4" descr="Brown marble">
            <a:extLst>
              <a:ext uri="{FF2B5EF4-FFF2-40B4-BE49-F238E27FC236}">
                <a16:creationId xmlns:a16="http://schemas.microsoft.com/office/drawing/2014/main" id="{16796D22-051F-4DF4-BAC4-20787FB44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662" y="615951"/>
            <a:ext cx="2051491" cy="935039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4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犹太历</a:t>
            </a:r>
          </a:p>
        </p:txBody>
      </p:sp>
      <p:sp>
        <p:nvSpPr>
          <p:cNvPr id="8197" name="Rectangle 5" descr="Stationery">
            <a:extLst>
              <a:ext uri="{FF2B5EF4-FFF2-40B4-BE49-F238E27FC236}">
                <a16:creationId xmlns:a16="http://schemas.microsoft.com/office/drawing/2014/main" id="{3D5BFE63-5A37-4334-A0DD-64F219D09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5394" y="1550980"/>
            <a:ext cx="3040911" cy="9429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雅歌</a:t>
            </a:r>
          </a:p>
        </p:txBody>
      </p:sp>
      <p:sp>
        <p:nvSpPr>
          <p:cNvPr id="8198" name="Rectangle 6" descr="Parchment">
            <a:extLst>
              <a:ext uri="{FF2B5EF4-FFF2-40B4-BE49-F238E27FC236}">
                <a16:creationId xmlns:a16="http://schemas.microsoft.com/office/drawing/2014/main" id="{CE04270E-A594-4FD8-A997-BB870EB2B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52577"/>
            <a:ext cx="2690037" cy="9382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逾越节</a:t>
            </a:r>
          </a:p>
        </p:txBody>
      </p:sp>
      <p:sp>
        <p:nvSpPr>
          <p:cNvPr id="8199" name="Rectangle 7" descr="Newsprint">
            <a:extLst>
              <a:ext uri="{FF2B5EF4-FFF2-40B4-BE49-F238E27FC236}">
                <a16:creationId xmlns:a16="http://schemas.microsoft.com/office/drawing/2014/main" id="{E83A7D31-6854-4D5F-BEB9-58910B741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662" y="1552576"/>
            <a:ext cx="2051491" cy="9350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</a:p>
        </p:txBody>
      </p:sp>
      <p:sp>
        <p:nvSpPr>
          <p:cNvPr id="8200" name="Rectangle 8" descr="Stationery">
            <a:extLst>
              <a:ext uri="{FF2B5EF4-FFF2-40B4-BE49-F238E27FC236}">
                <a16:creationId xmlns:a16="http://schemas.microsoft.com/office/drawing/2014/main" id="{4C983DC9-A883-4596-AFF8-B04CE69DF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5394" y="2487605"/>
            <a:ext cx="3040911" cy="9429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路得记</a:t>
            </a:r>
          </a:p>
        </p:txBody>
      </p:sp>
      <p:sp>
        <p:nvSpPr>
          <p:cNvPr id="8201" name="Rectangle 9" descr="Parchment">
            <a:extLst>
              <a:ext uri="{FF2B5EF4-FFF2-40B4-BE49-F238E27FC236}">
                <a16:creationId xmlns:a16="http://schemas.microsoft.com/office/drawing/2014/main" id="{AEE8191D-6E89-45C0-9E3A-A0BCF8894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87616"/>
            <a:ext cx="2690037" cy="9382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五旬节</a:t>
            </a:r>
          </a:p>
        </p:txBody>
      </p:sp>
      <p:sp>
        <p:nvSpPr>
          <p:cNvPr id="8202" name="Rectangle 10" descr="Newsprint">
            <a:extLst>
              <a:ext uri="{FF2B5EF4-FFF2-40B4-BE49-F238E27FC236}">
                <a16:creationId xmlns:a16="http://schemas.microsoft.com/office/drawing/2014/main" id="{9C5C84CE-FDC1-45A8-8BCD-38B324BED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662" y="2487616"/>
            <a:ext cx="2051491" cy="9350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</a:p>
        </p:txBody>
      </p:sp>
      <p:sp>
        <p:nvSpPr>
          <p:cNvPr id="8203" name="Rectangle 11" descr="Stationery">
            <a:extLst>
              <a:ext uri="{FF2B5EF4-FFF2-40B4-BE49-F238E27FC236}">
                <a16:creationId xmlns:a16="http://schemas.microsoft.com/office/drawing/2014/main" id="{9486A39A-CB7D-40C0-98C3-7DC4F8D2F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5394" y="3424230"/>
            <a:ext cx="3040911" cy="9429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耶利米哀歌</a:t>
            </a:r>
          </a:p>
        </p:txBody>
      </p:sp>
      <p:sp>
        <p:nvSpPr>
          <p:cNvPr id="8204" name="Rectangle 12" descr="Parchment">
            <a:extLst>
              <a:ext uri="{FF2B5EF4-FFF2-40B4-BE49-F238E27FC236}">
                <a16:creationId xmlns:a16="http://schemas.microsoft.com/office/drawing/2014/main" id="{1A70038D-04FF-487D-8204-BB13985A3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5827"/>
            <a:ext cx="2690037" cy="9382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圣殿被毁日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205" name="Rectangle 13" descr="Newsprint">
            <a:extLst>
              <a:ext uri="{FF2B5EF4-FFF2-40B4-BE49-F238E27FC236}">
                <a16:creationId xmlns:a16="http://schemas.microsoft.com/office/drawing/2014/main" id="{C320D3D2-E33E-4268-891B-EF84CC605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662" y="3425826"/>
            <a:ext cx="2051491" cy="9350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</a:p>
        </p:txBody>
      </p:sp>
      <p:sp>
        <p:nvSpPr>
          <p:cNvPr id="8206" name="Rectangle 14" descr="Stationery">
            <a:extLst>
              <a:ext uri="{FF2B5EF4-FFF2-40B4-BE49-F238E27FC236}">
                <a16:creationId xmlns:a16="http://schemas.microsoft.com/office/drawing/2014/main" id="{A74163F0-0DF2-47A3-86DA-5CAEE8F79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5394" y="4359270"/>
            <a:ext cx="3040911" cy="9429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传道书</a:t>
            </a:r>
          </a:p>
        </p:txBody>
      </p:sp>
      <p:sp>
        <p:nvSpPr>
          <p:cNvPr id="8207" name="Rectangle 15" descr="Parchment">
            <a:extLst>
              <a:ext uri="{FF2B5EF4-FFF2-40B4-BE49-F238E27FC236}">
                <a16:creationId xmlns:a16="http://schemas.microsoft.com/office/drawing/2014/main" id="{9B56A511-5127-42C1-96EA-40B87355D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60866"/>
            <a:ext cx="2690037" cy="9382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住棚节</a:t>
            </a:r>
          </a:p>
        </p:txBody>
      </p:sp>
      <p:sp>
        <p:nvSpPr>
          <p:cNvPr id="8208" name="Rectangle 16" descr="Newsprint">
            <a:extLst>
              <a:ext uri="{FF2B5EF4-FFF2-40B4-BE49-F238E27FC236}">
                <a16:creationId xmlns:a16="http://schemas.microsoft.com/office/drawing/2014/main" id="{42FA8BAB-2531-4DA4-A0DA-5F4D8B49C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662" y="4360866"/>
            <a:ext cx="2051491" cy="935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</a:p>
        </p:txBody>
      </p:sp>
      <p:sp>
        <p:nvSpPr>
          <p:cNvPr id="8209" name="Rectangle 17" descr="Stationery">
            <a:extLst>
              <a:ext uri="{FF2B5EF4-FFF2-40B4-BE49-F238E27FC236}">
                <a16:creationId xmlns:a16="http://schemas.microsoft.com/office/drawing/2014/main" id="{8BCDDC82-B873-4F12-BA5F-787AD3ECA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5394" y="5295895"/>
            <a:ext cx="3040911" cy="942970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以斯帖记</a:t>
            </a:r>
          </a:p>
        </p:txBody>
      </p:sp>
      <p:sp>
        <p:nvSpPr>
          <p:cNvPr id="8210" name="Rectangle 18" descr="Parchment">
            <a:extLst>
              <a:ext uri="{FF2B5EF4-FFF2-40B4-BE49-F238E27FC236}">
                <a16:creationId xmlns:a16="http://schemas.microsoft.com/office/drawing/2014/main" id="{922BF272-01C2-4442-906A-C7CB3BF381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297491"/>
            <a:ext cx="2690037" cy="938211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普珥节</a:t>
            </a:r>
          </a:p>
        </p:txBody>
      </p:sp>
      <p:sp>
        <p:nvSpPr>
          <p:cNvPr id="8211" name="Rectangle 19" descr="Newsprint">
            <a:extLst>
              <a:ext uri="{FF2B5EF4-FFF2-40B4-BE49-F238E27FC236}">
                <a16:creationId xmlns:a16="http://schemas.microsoft.com/office/drawing/2014/main" id="{E215E033-CEC6-4EAE-A68A-B83649DFF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662" y="5297491"/>
            <a:ext cx="2051491" cy="935038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</a:p>
        </p:txBody>
      </p:sp>
      <p:sp>
        <p:nvSpPr>
          <p:cNvPr id="8212" name="Rectangle 20" descr="Brown marble">
            <a:extLst>
              <a:ext uri="{FF2B5EF4-FFF2-40B4-BE49-F238E27FC236}">
                <a16:creationId xmlns:a16="http://schemas.microsoft.com/office/drawing/2014/main" id="{8E4121CD-D7B1-47F4-A47A-57D9F7E5E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8510" y="620690"/>
            <a:ext cx="2148056" cy="936636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4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阳历</a:t>
            </a:r>
          </a:p>
        </p:txBody>
      </p:sp>
      <p:sp>
        <p:nvSpPr>
          <p:cNvPr id="8213" name="Rectangle 21" descr="Blue tissue paper">
            <a:extLst>
              <a:ext uri="{FF2B5EF4-FFF2-40B4-BE49-F238E27FC236}">
                <a16:creationId xmlns:a16="http://schemas.microsoft.com/office/drawing/2014/main" id="{55FCC3BD-2C4A-4F54-8951-0A51B98A5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8510" y="1557315"/>
            <a:ext cx="2148056" cy="9366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3-4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</a:p>
        </p:txBody>
      </p:sp>
      <p:sp>
        <p:nvSpPr>
          <p:cNvPr id="8214" name="Rectangle 22" descr="Blue tissue paper">
            <a:extLst>
              <a:ext uri="{FF2B5EF4-FFF2-40B4-BE49-F238E27FC236}">
                <a16:creationId xmlns:a16="http://schemas.microsoft.com/office/drawing/2014/main" id="{0DEE6497-C4E1-443D-9FA2-92E2534742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8510" y="2493940"/>
            <a:ext cx="2148056" cy="9366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</a:p>
        </p:txBody>
      </p:sp>
      <p:sp>
        <p:nvSpPr>
          <p:cNvPr id="8215" name="Rectangle 23" descr="Blue tissue paper">
            <a:extLst>
              <a:ext uri="{FF2B5EF4-FFF2-40B4-BE49-F238E27FC236}">
                <a16:creationId xmlns:a16="http://schemas.microsoft.com/office/drawing/2014/main" id="{2751F2E5-C023-4D90-B8BF-88E941A68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8510" y="3430565"/>
            <a:ext cx="2148056" cy="9366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7-8</a:t>
            </a:r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</a:p>
        </p:txBody>
      </p:sp>
      <p:sp>
        <p:nvSpPr>
          <p:cNvPr id="8216" name="Rectangle 24" descr="Blue tissue paper">
            <a:extLst>
              <a:ext uri="{FF2B5EF4-FFF2-40B4-BE49-F238E27FC236}">
                <a16:creationId xmlns:a16="http://schemas.microsoft.com/office/drawing/2014/main" id="{2DA7710A-6CBA-4D1C-9173-08A04B610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8510" y="4365604"/>
            <a:ext cx="2148056" cy="9366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9-10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</a:p>
        </p:txBody>
      </p:sp>
      <p:sp>
        <p:nvSpPr>
          <p:cNvPr id="8217" name="Rectangle 25" descr="Blue tissue paper">
            <a:extLst>
              <a:ext uri="{FF2B5EF4-FFF2-40B4-BE49-F238E27FC236}">
                <a16:creationId xmlns:a16="http://schemas.microsoft.com/office/drawing/2014/main" id="{6878F21D-3F34-47C8-A407-748D37C33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8510" y="5302229"/>
            <a:ext cx="2148056" cy="936635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2-3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1FD5FF-6AE0-40F2-AA98-6EE6BD532255}"/>
              </a:ext>
            </a:extLst>
          </p:cNvPr>
          <p:cNvSpPr txBox="1"/>
          <p:nvPr/>
        </p:nvSpPr>
        <p:spPr>
          <a:xfrm>
            <a:off x="10271923" y="240771"/>
            <a:ext cx="179603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586 BC </a:t>
            </a:r>
          </a:p>
          <a:p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日巴比伦毁灭圣殿，和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70 AD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罗马毁灭圣殿，都发生于同一天。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49116-2477-482B-BBC1-73673E46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耶利米哀歌</a:t>
            </a:r>
            <a:endParaRPr lang="en-US" sz="72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2DC0B4-6CD2-4DD9-8EA0-47CB1B29B0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0874152"/>
              </p:ext>
            </p:extLst>
          </p:nvPr>
        </p:nvGraphicFramePr>
        <p:xfrm>
          <a:off x="0" y="1222744"/>
          <a:ext cx="12192000" cy="5034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7898">
                  <a:extLst>
                    <a:ext uri="{9D8B030D-6E8A-4147-A177-3AD203B41FA5}">
                      <a16:colId xmlns:a16="http://schemas.microsoft.com/office/drawing/2014/main" val="3741191823"/>
                    </a:ext>
                  </a:extLst>
                </a:gridCol>
                <a:gridCol w="2339162">
                  <a:extLst>
                    <a:ext uri="{9D8B030D-6E8A-4147-A177-3AD203B41FA5}">
                      <a16:colId xmlns:a16="http://schemas.microsoft.com/office/drawing/2014/main" val="55224580"/>
                    </a:ext>
                  </a:extLst>
                </a:gridCol>
                <a:gridCol w="2275368">
                  <a:extLst>
                    <a:ext uri="{9D8B030D-6E8A-4147-A177-3AD203B41FA5}">
                      <a16:colId xmlns:a16="http://schemas.microsoft.com/office/drawing/2014/main" val="2963074995"/>
                    </a:ext>
                  </a:extLst>
                </a:gridCol>
                <a:gridCol w="2821172">
                  <a:extLst>
                    <a:ext uri="{9D8B030D-6E8A-4147-A177-3AD203B41FA5}">
                      <a16:colId xmlns:a16="http://schemas.microsoft.com/office/drawing/2014/main" val="367251378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797774924"/>
                    </a:ext>
                  </a:extLst>
                </a:gridCol>
              </a:tblGrid>
              <a:tr h="134413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第一首</a:t>
                      </a:r>
                      <a:endParaRPr lang="zh-CN" alt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4000" b="1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耶京自叹</a:t>
                      </a:r>
                      <a:endParaRPr lang="zh-CN" alt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5720" marR="4572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cap="all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第二首</a:t>
                      </a:r>
                      <a:endParaRPr lang="zh-CN" altLang="en-US" sz="40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4000" b="1" cap="all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神的愤怒</a:t>
                      </a:r>
                      <a:endParaRPr lang="zh-CN" altLang="en-US" sz="40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5720" marR="4572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cap="all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第三首</a:t>
                      </a:r>
                      <a:endParaRPr lang="ja-JP" altLang="en-US" sz="40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ja-JP" altLang="en-US" sz="4000" b="1" cap="all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先知悲哀</a:t>
                      </a:r>
                      <a:endParaRPr lang="ja-JP" altLang="en-US" sz="40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5720" marR="4572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第四首</a:t>
                      </a:r>
                      <a:endParaRPr lang="zh-CN" alt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4000" b="1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神的愤怒</a:t>
                      </a:r>
                      <a:endParaRPr lang="zh-CN" alt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5720" marR="4572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第五首</a:t>
                      </a:r>
                      <a:endParaRPr lang="zh-CN" alt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4000" b="1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耶京之祷</a:t>
                      </a:r>
                      <a:endParaRPr lang="zh-CN" alt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5720" marR="4572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027003"/>
                  </a:ext>
                </a:extLst>
              </a:tr>
              <a:tr h="1573418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先知哀怜</a:t>
                      </a:r>
                    </a:p>
                    <a:p>
                      <a:pPr algn="ctr"/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</a:t>
                      </a:r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～</a:t>
                      </a:r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11)</a:t>
                      </a:r>
                      <a:endParaRPr lang="ja-JP" altLang="en-US" sz="4000" b="1" i="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愤怒形容</a:t>
                      </a:r>
                    </a:p>
                    <a:p>
                      <a:pPr algn="ctr"/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</a:t>
                      </a:r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～</a:t>
                      </a:r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12)</a:t>
                      </a:r>
                      <a:endParaRPr lang="ja-JP" altLang="en-US" sz="4000" b="1" i="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受苦有望</a:t>
                      </a:r>
                    </a:p>
                    <a:p>
                      <a:pPr algn="ctr"/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</a:t>
                      </a:r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～</a:t>
                      </a:r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39)</a:t>
                      </a:r>
                      <a:endParaRPr lang="ja-JP" altLang="en-US" sz="4000" b="1" i="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解释与辩护</a:t>
                      </a:r>
                    </a:p>
                    <a:p>
                      <a:pPr algn="ctr"/>
                      <a:r>
                        <a:rPr lang="en-US" altLang="zh-CN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</a:t>
                      </a:r>
                      <a:r>
                        <a:rPr lang="zh-CN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～</a:t>
                      </a:r>
                      <a:r>
                        <a:rPr lang="en-US" altLang="zh-CN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11)</a:t>
                      </a:r>
                      <a:endParaRPr lang="zh-CN" altLang="en-US" sz="4000" b="1" i="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锡安受打</a:t>
                      </a:r>
                    </a:p>
                    <a:p>
                      <a:pPr algn="ctr"/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</a:t>
                      </a:r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～</a:t>
                      </a:r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18)</a:t>
                      </a:r>
                      <a:endParaRPr lang="ja-JP" altLang="en-US" sz="4000" b="1" i="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768663"/>
                  </a:ext>
                </a:extLst>
              </a:tr>
              <a:tr h="2117008"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耶城哀怜</a:t>
                      </a:r>
                    </a:p>
                    <a:p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(12</a:t>
                      </a:r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～</a:t>
                      </a:r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22)</a:t>
                      </a:r>
                      <a:endParaRPr lang="ja-JP" altLang="en-US" sz="4000" b="1" i="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耶京倾覆</a:t>
                      </a:r>
                    </a:p>
                    <a:p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(13</a:t>
                      </a:r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～</a:t>
                      </a:r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22)</a:t>
                      </a:r>
                      <a:endParaRPr lang="ja-JP" altLang="en-US" sz="4000" b="1" i="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为国为己请求</a:t>
                      </a:r>
                    </a:p>
                    <a:p>
                      <a:r>
                        <a:rPr lang="en-US" altLang="zh-CN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(40</a:t>
                      </a:r>
                      <a:r>
                        <a:rPr lang="zh-CN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～</a:t>
                      </a:r>
                      <a:r>
                        <a:rPr lang="en-US" altLang="zh-CN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66)</a:t>
                      </a:r>
                      <a:endParaRPr lang="zh-CN" altLang="en-US" sz="4000" b="1" i="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外邦旁观</a:t>
                      </a:r>
                    </a:p>
                    <a:p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(12</a:t>
                      </a:r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～</a:t>
                      </a:r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22)</a:t>
                      </a:r>
                      <a:endParaRPr lang="ja-JP" altLang="en-US" sz="4000" b="1" i="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神能复兴</a:t>
                      </a:r>
                    </a:p>
                    <a:p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(19</a:t>
                      </a:r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～</a:t>
                      </a:r>
                      <a:r>
                        <a:rPr lang="en-US" altLang="ja-JP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22)</a:t>
                      </a:r>
                      <a:endParaRPr lang="ja-JP" altLang="en-US" sz="4000" b="1" i="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482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8220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226B5FE-9083-4745-8E4B-F9E7F8E43C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0153491"/>
              </p:ext>
            </p:extLst>
          </p:nvPr>
        </p:nvGraphicFramePr>
        <p:xfrm>
          <a:off x="0" y="0"/>
          <a:ext cx="12192000" cy="6694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21360903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51569697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9146594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97781600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514379756"/>
                    </a:ext>
                  </a:extLst>
                </a:gridCol>
              </a:tblGrid>
              <a:tr h="2022399"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一、</a:t>
                      </a:r>
                    </a:p>
                    <a:p>
                      <a:pPr algn="ctr"/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哀耶路撒冷民之亡</a:t>
                      </a:r>
                      <a:endParaRPr lang="en-US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二、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歎耶路撒冷城之毀</a:t>
                      </a:r>
                      <a:endParaRPr lang="en-US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三、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為耶路撒冷求恩</a:t>
                      </a:r>
                      <a:endParaRPr lang="en-US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四、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喻耶路撒冷之羞</a:t>
                      </a:r>
                      <a:endParaRPr lang="en-US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五、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為耶路撒冷求恩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931273"/>
                  </a:ext>
                </a:extLst>
              </a:tr>
              <a:tr h="8097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哀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歎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求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喻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禱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085722"/>
                  </a:ext>
                </a:extLst>
              </a:tr>
              <a:tr h="7770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為民哀悼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為城感歎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為遇求恩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為遇設喻</a:t>
                      </a:r>
                      <a:endParaRPr lang="en-US" sz="40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為福祈禱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34829"/>
                  </a:ext>
                </a:extLst>
              </a:tr>
              <a:tr h="10844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哭泣的寡婦獨自舉哀</a:t>
                      </a:r>
                      <a:endParaRPr lang="en-US" sz="3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遮掩的婦人廢墟中哀哭</a:t>
                      </a:r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哭泣的先知主前痛悔</a:t>
                      </a:r>
                      <a:endParaRPr lang="en-US" sz="3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失色的黃金毫無尊榮</a:t>
                      </a:r>
                      <a:endParaRPr lang="en-US" sz="3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懇求的心在主前哀求</a:t>
                      </a:r>
                      <a:endParaRPr lang="en-US" sz="3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867201"/>
                  </a:ext>
                </a:extLst>
              </a:tr>
              <a:tr h="9386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困 苦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哀 歎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指 望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認 罪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祈 求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0867203"/>
                  </a:ext>
                </a:extLst>
              </a:tr>
              <a:tr h="9386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哀 哭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歎 息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求 恩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比 喻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禱 告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509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398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 descr="Brown marble">
            <a:extLst>
              <a:ext uri="{FF2B5EF4-FFF2-40B4-BE49-F238E27FC236}">
                <a16:creationId xmlns:a16="http://schemas.microsoft.com/office/drawing/2014/main" id="{DBDB778B-B522-4BEC-96D1-68572E2F1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8573" y="142242"/>
            <a:ext cx="1549176" cy="5016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</a:t>
            </a:r>
          </a:p>
        </p:txBody>
      </p:sp>
      <p:sp>
        <p:nvSpPr>
          <p:cNvPr id="3" name="Rectangle 5" descr="Brown marble">
            <a:extLst>
              <a:ext uri="{FF2B5EF4-FFF2-40B4-BE49-F238E27FC236}">
                <a16:creationId xmlns:a16="http://schemas.microsoft.com/office/drawing/2014/main" id="{7E16B4EE-46BF-41AE-B543-F1E95FF26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2146" y="142242"/>
            <a:ext cx="1631873" cy="5016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对象</a:t>
            </a:r>
          </a:p>
        </p:txBody>
      </p:sp>
      <p:sp>
        <p:nvSpPr>
          <p:cNvPr id="4" name="Rectangle 7" descr="Brown marble">
            <a:extLst>
              <a:ext uri="{FF2B5EF4-FFF2-40B4-BE49-F238E27FC236}">
                <a16:creationId xmlns:a16="http://schemas.microsoft.com/office/drawing/2014/main" id="{1B640224-027A-4298-AE43-B781B1983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8416" y="142242"/>
            <a:ext cx="7073896" cy="5016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内容</a:t>
            </a:r>
          </a:p>
        </p:txBody>
      </p:sp>
      <p:sp>
        <p:nvSpPr>
          <p:cNvPr id="5" name="Rectangle 8" descr="Parchment">
            <a:extLst>
              <a:ext uri="{FF2B5EF4-FFF2-40B4-BE49-F238E27FC236}">
                <a16:creationId xmlns:a16="http://schemas.microsoft.com/office/drawing/2014/main" id="{359160ED-B50F-4360-9A8F-5800561CC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8573" y="716918"/>
            <a:ext cx="1549176" cy="5746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1-11</a:t>
            </a:r>
          </a:p>
        </p:txBody>
      </p:sp>
      <p:sp>
        <p:nvSpPr>
          <p:cNvPr id="6" name="Rectangle 9" descr="Parchment">
            <a:extLst>
              <a:ext uri="{FF2B5EF4-FFF2-40B4-BE49-F238E27FC236}">
                <a16:creationId xmlns:a16="http://schemas.microsoft.com/office/drawing/2014/main" id="{1AADAB93-2D52-403A-8D03-FB43ECE00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2146" y="716918"/>
            <a:ext cx="1631873" cy="5746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独白</a:t>
            </a:r>
          </a:p>
        </p:txBody>
      </p:sp>
      <p:sp>
        <p:nvSpPr>
          <p:cNvPr id="7" name="Rectangle 11" descr="Parchment">
            <a:extLst>
              <a:ext uri="{FF2B5EF4-FFF2-40B4-BE49-F238E27FC236}">
                <a16:creationId xmlns:a16="http://schemas.microsoft.com/office/drawing/2014/main" id="{D7283793-D357-4DB0-A0F6-80BC4C817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8416" y="718506"/>
            <a:ext cx="7073896" cy="5746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比较今与昔</a:t>
            </a:r>
            <a:endParaRPr lang="zh-TW" altLang="en-US" sz="4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" name="Rectangle 12" descr="Blue tissue paper">
            <a:extLst>
              <a:ext uri="{FF2B5EF4-FFF2-40B4-BE49-F238E27FC236}">
                <a16:creationId xmlns:a16="http://schemas.microsoft.com/office/drawing/2014/main" id="{84FB08F6-EF57-42EA-8E40-28BFFA275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8573" y="1366206"/>
            <a:ext cx="1549176" cy="5746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12-19</a:t>
            </a:r>
          </a:p>
        </p:txBody>
      </p:sp>
      <p:sp>
        <p:nvSpPr>
          <p:cNvPr id="9" name="Rectangle 13" descr="Blue tissue paper">
            <a:extLst>
              <a:ext uri="{FF2B5EF4-FFF2-40B4-BE49-F238E27FC236}">
                <a16:creationId xmlns:a16="http://schemas.microsoft.com/office/drawing/2014/main" id="{B42679A4-2975-43C7-B017-BB4F3BF1E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2146" y="1366206"/>
            <a:ext cx="1631873" cy="5746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路人</a:t>
            </a:r>
          </a:p>
        </p:txBody>
      </p:sp>
      <p:sp>
        <p:nvSpPr>
          <p:cNvPr id="10" name="Rectangle 15" descr="Blue tissue paper">
            <a:extLst>
              <a:ext uri="{FF2B5EF4-FFF2-40B4-BE49-F238E27FC236}">
                <a16:creationId xmlns:a16="http://schemas.microsoft.com/office/drawing/2014/main" id="{6E500DFA-582E-4FD0-BC5B-47E04BC2D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8416" y="1366206"/>
            <a:ext cx="7073896" cy="5746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灾难：出于神。原因：人犯罪</a:t>
            </a:r>
            <a:endParaRPr lang="zh-TW" altLang="en-US" sz="4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" name="Rectangle 16" descr="Pink tissue paper">
            <a:extLst>
              <a:ext uri="{FF2B5EF4-FFF2-40B4-BE49-F238E27FC236}">
                <a16:creationId xmlns:a16="http://schemas.microsoft.com/office/drawing/2014/main" id="{B1F7F99B-5F4C-4DE2-A3E5-57FACA243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8573" y="2013906"/>
            <a:ext cx="1549176" cy="57467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20-22</a:t>
            </a:r>
          </a:p>
        </p:txBody>
      </p:sp>
      <p:sp>
        <p:nvSpPr>
          <p:cNvPr id="12" name="Rectangle 17" descr="Pink tissue paper">
            <a:extLst>
              <a:ext uri="{FF2B5EF4-FFF2-40B4-BE49-F238E27FC236}">
                <a16:creationId xmlns:a16="http://schemas.microsoft.com/office/drawing/2014/main" id="{5B1DE1C0-7925-4F6D-9468-98C5D1731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2146" y="2013906"/>
            <a:ext cx="1631873" cy="57467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</a:t>
            </a:r>
          </a:p>
        </p:txBody>
      </p:sp>
      <p:sp>
        <p:nvSpPr>
          <p:cNvPr id="13" name="Rectangle 19" descr="Pink tissue paper">
            <a:extLst>
              <a:ext uri="{FF2B5EF4-FFF2-40B4-BE49-F238E27FC236}">
                <a16:creationId xmlns:a16="http://schemas.microsoft.com/office/drawing/2014/main" id="{937284E5-E864-4241-80E7-35830A761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8416" y="2013906"/>
            <a:ext cx="7073896" cy="57467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盼望怜悯，咒诅仇敌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" name="Rectangle 44" descr="Brown marble">
            <a:extLst>
              <a:ext uri="{FF2B5EF4-FFF2-40B4-BE49-F238E27FC236}">
                <a16:creationId xmlns:a16="http://schemas.microsoft.com/office/drawing/2014/main" id="{CEBA89FB-1A3A-4950-9735-A73BBDBFD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688" y="142242"/>
            <a:ext cx="1152525" cy="5032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</a:p>
        </p:txBody>
      </p:sp>
      <p:sp>
        <p:nvSpPr>
          <p:cNvPr id="15" name="Rectangle 45" descr="Stationery">
            <a:extLst>
              <a:ext uri="{FF2B5EF4-FFF2-40B4-BE49-F238E27FC236}">
                <a16:creationId xmlns:a16="http://schemas.microsoft.com/office/drawing/2014/main" id="{94CA253D-7901-4F8E-9203-32D3CC29C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688" y="716917"/>
            <a:ext cx="1152525" cy="18732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</a:p>
        </p:txBody>
      </p:sp>
      <p:sp>
        <p:nvSpPr>
          <p:cNvPr id="30" name="Rectangle 8" descr="Parchment">
            <a:extLst>
              <a:ext uri="{FF2B5EF4-FFF2-40B4-BE49-F238E27FC236}">
                <a16:creationId xmlns:a16="http://schemas.microsoft.com/office/drawing/2014/main" id="{CB4DBCEE-78E0-4DF9-B179-CD16183BA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688" y="2752120"/>
            <a:ext cx="1248885" cy="87100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</a:p>
        </p:txBody>
      </p:sp>
      <p:sp>
        <p:nvSpPr>
          <p:cNvPr id="31" name="Rectangle 8" descr="Parchment">
            <a:extLst>
              <a:ext uri="{FF2B5EF4-FFF2-40B4-BE49-F238E27FC236}">
                <a16:creationId xmlns:a16="http://schemas.microsoft.com/office/drawing/2014/main" id="{6186E77B-7883-4F93-ABAA-E6D49B529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2539" y="2752119"/>
            <a:ext cx="1631873" cy="87100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灾难</a:t>
            </a:r>
            <a:endParaRPr lang="zh-TW" altLang="en-US" sz="44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2" name="Rectangle 11" descr="Parchment">
            <a:extLst>
              <a:ext uri="{FF2B5EF4-FFF2-40B4-BE49-F238E27FC236}">
                <a16:creationId xmlns:a16="http://schemas.microsoft.com/office/drawing/2014/main" id="{DB8B54A8-1FEF-48CE-9AC7-7FA357B3E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8378" y="2752119"/>
            <a:ext cx="7073896" cy="87100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被毀的城市和其中的人</a:t>
            </a:r>
          </a:p>
        </p:txBody>
      </p:sp>
      <p:sp>
        <p:nvSpPr>
          <p:cNvPr id="33" name="Rectangle 8" descr="Parchment">
            <a:extLst>
              <a:ext uri="{FF2B5EF4-FFF2-40B4-BE49-F238E27FC236}">
                <a16:creationId xmlns:a16="http://schemas.microsoft.com/office/drawing/2014/main" id="{897408AD-A1E8-4122-AF76-FA7BFCFE4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6240" y="2752119"/>
            <a:ext cx="1549176" cy="87100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ja-JP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她</a:t>
            </a:r>
            <a:endParaRPr lang="zh-TW" altLang="en-US" sz="44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E7671BD-03FF-4BFE-BB00-8C02FC1441CB}"/>
              </a:ext>
            </a:extLst>
          </p:cNvPr>
          <p:cNvSpPr txBox="1"/>
          <p:nvPr/>
        </p:nvSpPr>
        <p:spPr>
          <a:xfrm>
            <a:off x="189688" y="3624711"/>
            <a:ext cx="108157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離合詩 </a:t>
            </a:r>
            <a:r>
              <a:rPr lang="en-US" altLang="zh-TW" sz="4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1~22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節每一節一個字母開頭</a:t>
            </a:r>
            <a:r>
              <a:rPr lang="en-US" altLang="zh-TW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, 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三行為一節</a:t>
            </a:r>
            <a:endParaRPr lang="en-US" sz="40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7D0A49C-6EED-4593-8596-EE662610862F}"/>
              </a:ext>
            </a:extLst>
          </p:cNvPr>
          <p:cNvSpPr txBox="1"/>
          <p:nvPr/>
        </p:nvSpPr>
        <p:spPr>
          <a:xfrm>
            <a:off x="1007820" y="4200502"/>
            <a:ext cx="944842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先前满有人民的城</a:t>
            </a:r>
            <a:r>
              <a:rPr lang="en-US" altLang="zh-CN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现在何竟独坐</a:t>
            </a:r>
            <a:r>
              <a:rPr lang="en-US" altLang="zh-CN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endParaRPr lang="zh-CN" altLang="en-US" sz="4000" b="1" dirty="0">
              <a:solidFill>
                <a:schemeClr val="accent2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先前在列国中为大的</a:t>
            </a:r>
            <a:r>
              <a:rPr lang="en-US" altLang="zh-CN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现在竟如寡妇</a:t>
            </a:r>
            <a:r>
              <a:rPr lang="en-US" altLang="zh-CN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endParaRPr lang="zh-CN" altLang="en-US" sz="4000" b="1" dirty="0">
              <a:solidFill>
                <a:schemeClr val="accent2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先前在诸省中为王后的</a:t>
            </a:r>
            <a:r>
              <a:rPr lang="en-US" altLang="zh-CN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在成为进贡的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68540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 descr="Blue tissue paper">
            <a:extLst>
              <a:ext uri="{FF2B5EF4-FFF2-40B4-BE49-F238E27FC236}">
                <a16:creationId xmlns:a16="http://schemas.microsoft.com/office/drawing/2014/main" id="{F8BDC749-B7FE-4BD5-8523-C73727A1A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586" y="765175"/>
            <a:ext cx="1450349" cy="5746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1-12</a:t>
            </a:r>
          </a:p>
        </p:txBody>
      </p:sp>
      <p:sp>
        <p:nvSpPr>
          <p:cNvPr id="3" name="Rectangle 21" descr="Blue tissue paper">
            <a:extLst>
              <a:ext uri="{FF2B5EF4-FFF2-40B4-BE49-F238E27FC236}">
                <a16:creationId xmlns:a16="http://schemas.microsoft.com/office/drawing/2014/main" id="{A0528870-1430-41BA-B7A6-4C73F8F1F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3307" y="765175"/>
            <a:ext cx="1450349" cy="5746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独白</a:t>
            </a:r>
          </a:p>
        </p:txBody>
      </p:sp>
      <p:sp>
        <p:nvSpPr>
          <p:cNvPr id="4" name="Rectangle 23" descr="Blue tissue paper">
            <a:extLst>
              <a:ext uri="{FF2B5EF4-FFF2-40B4-BE49-F238E27FC236}">
                <a16:creationId xmlns:a16="http://schemas.microsoft.com/office/drawing/2014/main" id="{B88858C5-DE8A-4627-B5B6-5E190FEB6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5028" y="762001"/>
            <a:ext cx="7510907" cy="5746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灾难：出于神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Rectangle 24" descr="Blue tissue paper">
            <a:extLst>
              <a:ext uri="{FF2B5EF4-FFF2-40B4-BE49-F238E27FC236}">
                <a16:creationId xmlns:a16="http://schemas.microsoft.com/office/drawing/2014/main" id="{CE4FC560-B0FA-4F76-844B-E202E3F15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586" y="1411288"/>
            <a:ext cx="1450349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13-19</a:t>
            </a:r>
          </a:p>
        </p:txBody>
      </p:sp>
      <p:sp>
        <p:nvSpPr>
          <p:cNvPr id="6" name="Rectangle 25" descr="Blue tissue paper">
            <a:extLst>
              <a:ext uri="{FF2B5EF4-FFF2-40B4-BE49-F238E27FC236}">
                <a16:creationId xmlns:a16="http://schemas.microsoft.com/office/drawing/2014/main" id="{442D47C3-3D6C-4ADD-922B-F71A8C097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3307" y="1411288"/>
            <a:ext cx="1450349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锡安</a:t>
            </a:r>
          </a:p>
        </p:txBody>
      </p:sp>
      <p:sp>
        <p:nvSpPr>
          <p:cNvPr id="7" name="Rectangle 27" descr="Blue tissue paper">
            <a:extLst>
              <a:ext uri="{FF2B5EF4-FFF2-40B4-BE49-F238E27FC236}">
                <a16:creationId xmlns:a16="http://schemas.microsoft.com/office/drawing/2014/main" id="{5D89BF43-A40C-4DBD-80D2-B68496145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5028" y="1409701"/>
            <a:ext cx="7510907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原因：人犯罪</a:t>
            </a:r>
          </a:p>
        </p:txBody>
      </p:sp>
      <p:sp>
        <p:nvSpPr>
          <p:cNvPr id="8" name="Rectangle 28" descr="Pink tissue paper">
            <a:extLst>
              <a:ext uri="{FF2B5EF4-FFF2-40B4-BE49-F238E27FC236}">
                <a16:creationId xmlns:a16="http://schemas.microsoft.com/office/drawing/2014/main" id="{8FF20B59-400E-43CD-B4E8-48638887A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586" y="2060575"/>
            <a:ext cx="1450349" cy="5746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20-22</a:t>
            </a:r>
          </a:p>
        </p:txBody>
      </p:sp>
      <p:sp>
        <p:nvSpPr>
          <p:cNvPr id="9" name="Rectangle 29" descr="Pink tissue paper">
            <a:extLst>
              <a:ext uri="{FF2B5EF4-FFF2-40B4-BE49-F238E27FC236}">
                <a16:creationId xmlns:a16="http://schemas.microsoft.com/office/drawing/2014/main" id="{D1045B99-DF60-4414-BDAB-2E752ED50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3307" y="2060575"/>
            <a:ext cx="1450349" cy="5746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</a:t>
            </a:r>
          </a:p>
        </p:txBody>
      </p:sp>
      <p:sp>
        <p:nvSpPr>
          <p:cNvPr id="10" name="Rectangle 31" descr="Pink tissue paper">
            <a:extLst>
              <a:ext uri="{FF2B5EF4-FFF2-40B4-BE49-F238E27FC236}">
                <a16:creationId xmlns:a16="http://schemas.microsoft.com/office/drawing/2014/main" id="{89FFF0D5-3929-411B-A60C-AD9908EDA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5028" y="2058988"/>
            <a:ext cx="7510907" cy="5746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盼望怜悯</a:t>
            </a:r>
          </a:p>
        </p:txBody>
      </p:sp>
      <p:sp>
        <p:nvSpPr>
          <p:cNvPr id="11" name="Rectangle 46" descr="Stationery">
            <a:extLst>
              <a:ext uri="{FF2B5EF4-FFF2-40B4-BE49-F238E27FC236}">
                <a16:creationId xmlns:a16="http://schemas.microsoft.com/office/drawing/2014/main" id="{EE5F50F1-B0DC-4D49-8FD3-B70B34840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24" y="762000"/>
            <a:ext cx="1011790" cy="1873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</a:p>
        </p:txBody>
      </p:sp>
      <p:sp>
        <p:nvSpPr>
          <p:cNvPr id="12" name="Rectangle 4" descr="Brown marble">
            <a:extLst>
              <a:ext uri="{FF2B5EF4-FFF2-40B4-BE49-F238E27FC236}">
                <a16:creationId xmlns:a16="http://schemas.microsoft.com/office/drawing/2014/main" id="{5EAB00B3-0F9A-4F77-9EE2-699BA6589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586" y="126186"/>
            <a:ext cx="1450349" cy="5016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</a:t>
            </a:r>
          </a:p>
        </p:txBody>
      </p:sp>
      <p:sp>
        <p:nvSpPr>
          <p:cNvPr id="13" name="Rectangle 5" descr="Brown marble">
            <a:extLst>
              <a:ext uri="{FF2B5EF4-FFF2-40B4-BE49-F238E27FC236}">
                <a16:creationId xmlns:a16="http://schemas.microsoft.com/office/drawing/2014/main" id="{4FD0EF65-45AC-43CE-BAFE-11257A336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3307" y="126186"/>
            <a:ext cx="1450349" cy="5016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对象</a:t>
            </a:r>
          </a:p>
        </p:txBody>
      </p:sp>
      <p:sp>
        <p:nvSpPr>
          <p:cNvPr id="14" name="Rectangle 7" descr="Brown marble">
            <a:extLst>
              <a:ext uri="{FF2B5EF4-FFF2-40B4-BE49-F238E27FC236}">
                <a16:creationId xmlns:a16="http://schemas.microsoft.com/office/drawing/2014/main" id="{BB52B71F-E1B8-41E6-9950-61EC8A374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5028" y="124599"/>
            <a:ext cx="7510907" cy="5016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内容</a:t>
            </a:r>
          </a:p>
        </p:txBody>
      </p:sp>
      <p:sp>
        <p:nvSpPr>
          <p:cNvPr id="15" name="Rectangle 44" descr="Brown marble">
            <a:extLst>
              <a:ext uri="{FF2B5EF4-FFF2-40B4-BE49-F238E27FC236}">
                <a16:creationId xmlns:a16="http://schemas.microsoft.com/office/drawing/2014/main" id="{42CA64CB-B74D-4134-877B-C587EE709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24" y="124599"/>
            <a:ext cx="1011790" cy="50323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</a:p>
        </p:txBody>
      </p:sp>
      <p:sp>
        <p:nvSpPr>
          <p:cNvPr id="16" name="Rectangle 8" descr="Parchment">
            <a:extLst>
              <a:ext uri="{FF2B5EF4-FFF2-40B4-BE49-F238E27FC236}">
                <a16:creationId xmlns:a16="http://schemas.microsoft.com/office/drawing/2014/main" id="{357485E9-28AE-4B7E-AC01-3B4C89886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688" y="2785731"/>
            <a:ext cx="1248885" cy="80748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</a:p>
        </p:txBody>
      </p:sp>
      <p:sp>
        <p:nvSpPr>
          <p:cNvPr id="17" name="Rectangle 8" descr="Parchment">
            <a:extLst>
              <a:ext uri="{FF2B5EF4-FFF2-40B4-BE49-F238E27FC236}">
                <a16:creationId xmlns:a16="http://schemas.microsoft.com/office/drawing/2014/main" id="{952BEE35-7C59-4C32-93A0-2F9005187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2539" y="2785730"/>
            <a:ext cx="1631873" cy="80748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ja-JP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禍</a:t>
            </a:r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</a:t>
            </a:r>
          </a:p>
        </p:txBody>
      </p:sp>
      <p:sp>
        <p:nvSpPr>
          <p:cNvPr id="18" name="Rectangle 11" descr="Parchment">
            <a:extLst>
              <a:ext uri="{FF2B5EF4-FFF2-40B4-BE49-F238E27FC236}">
                <a16:creationId xmlns:a16="http://schemas.microsoft.com/office/drawing/2014/main" id="{4F62EE9F-FCAC-4AB1-BC00-0855B4031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8378" y="2785730"/>
            <a:ext cx="7073896" cy="80748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神懲罰因人犯罪</a:t>
            </a:r>
          </a:p>
        </p:txBody>
      </p:sp>
      <p:sp>
        <p:nvSpPr>
          <p:cNvPr id="19" name="Rectangle 8" descr="Parchment">
            <a:extLst>
              <a:ext uri="{FF2B5EF4-FFF2-40B4-BE49-F238E27FC236}">
                <a16:creationId xmlns:a16="http://schemas.microsoft.com/office/drawing/2014/main" id="{D8F8E8FD-B821-4EA9-9D21-04764E11C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6240" y="2785730"/>
            <a:ext cx="1549176" cy="80748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ja-JP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endParaRPr lang="zh-TW" altLang="en-US" sz="44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5578F5-1AA5-4345-A2BB-3A0B677BC323}"/>
              </a:ext>
            </a:extLst>
          </p:cNvPr>
          <p:cNvSpPr txBox="1"/>
          <p:nvPr/>
        </p:nvSpPr>
        <p:spPr>
          <a:xfrm>
            <a:off x="189688" y="3624711"/>
            <a:ext cx="108157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離合詩 </a:t>
            </a:r>
            <a:r>
              <a:rPr lang="en-US" altLang="zh-TW" sz="4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1~22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節每一節一個字母開頭</a:t>
            </a:r>
            <a:r>
              <a:rPr lang="en-US" altLang="zh-TW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, 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三行為一節</a:t>
            </a:r>
            <a:endParaRPr lang="en-US" sz="40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8352" y="4332597"/>
            <a:ext cx="1099211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主吞灭雅各一切的住处</a:t>
            </a:r>
            <a:r>
              <a:rPr lang="en-US" altLang="zh-CN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并不顾惜。</a:t>
            </a:r>
            <a:endParaRPr lang="en-US" sz="4000" b="1" dirty="0">
              <a:solidFill>
                <a:schemeClr val="accent2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发怒倾覆犹大民的保障</a:t>
            </a:r>
            <a:r>
              <a:rPr lang="en-US" altLang="zh-CN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使这保障坍倒在地。</a:t>
            </a:r>
            <a:endParaRPr lang="en-US" sz="4000" b="1" dirty="0">
              <a:solidFill>
                <a:schemeClr val="accent2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辱没这国</a:t>
            </a:r>
            <a:r>
              <a:rPr lang="en-US" altLang="zh-CN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和其中的首领。</a:t>
            </a:r>
            <a:endParaRPr lang="en-US" sz="4000" b="1" dirty="0">
              <a:solidFill>
                <a:schemeClr val="accent2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7326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 descr="Brown marble">
            <a:extLst>
              <a:ext uri="{FF2B5EF4-FFF2-40B4-BE49-F238E27FC236}">
                <a16:creationId xmlns:a16="http://schemas.microsoft.com/office/drawing/2014/main" id="{F9285E04-21D4-4D01-AFD9-DCBB1FDE6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3148" y="97387"/>
            <a:ext cx="1531027" cy="5016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</a:t>
            </a:r>
          </a:p>
        </p:txBody>
      </p:sp>
      <p:sp>
        <p:nvSpPr>
          <p:cNvPr id="6149" name="Rectangle 5" descr="Brown marble">
            <a:extLst>
              <a:ext uri="{FF2B5EF4-FFF2-40B4-BE49-F238E27FC236}">
                <a16:creationId xmlns:a16="http://schemas.microsoft.com/office/drawing/2014/main" id="{04121D6F-BF31-4BED-9248-1B9B5DBA7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6601" y="97387"/>
            <a:ext cx="5232903" cy="5016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内容</a:t>
            </a:r>
          </a:p>
        </p:txBody>
      </p:sp>
      <p:sp>
        <p:nvSpPr>
          <p:cNvPr id="6150" name="Rectangle 6" descr="Parchment">
            <a:extLst>
              <a:ext uri="{FF2B5EF4-FFF2-40B4-BE49-F238E27FC236}">
                <a16:creationId xmlns:a16="http://schemas.microsoft.com/office/drawing/2014/main" id="{297336D7-8A82-4011-800E-539CB9F00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3148" y="672063"/>
            <a:ext cx="1531027" cy="5746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1-18</a:t>
            </a:r>
          </a:p>
        </p:txBody>
      </p:sp>
      <p:sp>
        <p:nvSpPr>
          <p:cNvPr id="6153" name="Rectangle 9" descr="Parchment">
            <a:extLst>
              <a:ext uri="{FF2B5EF4-FFF2-40B4-BE49-F238E27FC236}">
                <a16:creationId xmlns:a16="http://schemas.microsoft.com/office/drawing/2014/main" id="{28C20BB6-81DD-43BE-A33D-FE774DFC5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6601" y="673651"/>
            <a:ext cx="5232903" cy="5746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先知受波及，同受苦难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154" name="Rectangle 10" descr="Blue tissue paper">
            <a:extLst>
              <a:ext uri="{FF2B5EF4-FFF2-40B4-BE49-F238E27FC236}">
                <a16:creationId xmlns:a16="http://schemas.microsoft.com/office/drawing/2014/main" id="{13FAB4A3-35B4-401C-8DB4-8F1D55EC0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3148" y="1321351"/>
            <a:ext cx="1531027" cy="5746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zh-TW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19-33</a:t>
            </a:r>
          </a:p>
        </p:txBody>
      </p:sp>
      <p:sp>
        <p:nvSpPr>
          <p:cNvPr id="6157" name="Rectangle 13" descr="Blue tissue paper">
            <a:extLst>
              <a:ext uri="{FF2B5EF4-FFF2-40B4-BE49-F238E27FC236}">
                <a16:creationId xmlns:a16="http://schemas.microsoft.com/office/drawing/2014/main" id="{06AE7496-7160-4A27-B6C7-951165DD6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6601" y="1321351"/>
            <a:ext cx="5232903" cy="5746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苦难中的盼望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158" name="Rectangle 14" descr="Blue tissue paper">
            <a:extLst>
              <a:ext uri="{FF2B5EF4-FFF2-40B4-BE49-F238E27FC236}">
                <a16:creationId xmlns:a16="http://schemas.microsoft.com/office/drawing/2014/main" id="{A88CA557-CC97-4090-9F76-4DF78BBF3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3148" y="1969051"/>
            <a:ext cx="1531027" cy="57467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34-51</a:t>
            </a:r>
          </a:p>
        </p:txBody>
      </p:sp>
      <p:sp>
        <p:nvSpPr>
          <p:cNvPr id="6161" name="Rectangle 17" descr="Blue tissue paper">
            <a:extLst>
              <a:ext uri="{FF2B5EF4-FFF2-40B4-BE49-F238E27FC236}">
                <a16:creationId xmlns:a16="http://schemas.microsoft.com/office/drawing/2014/main" id="{E6AFDCBA-9FC4-4C94-BFCA-7F9562ADC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6601" y="1969051"/>
            <a:ext cx="5232903" cy="57467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苦难中的劝勉和呼吁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186" name="Rectangle 42" descr="Brown marble">
            <a:extLst>
              <a:ext uri="{FF2B5EF4-FFF2-40B4-BE49-F238E27FC236}">
                <a16:creationId xmlns:a16="http://schemas.microsoft.com/office/drawing/2014/main" id="{518FED0B-3A48-44E7-B445-486609E7B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053" y="97388"/>
            <a:ext cx="900096" cy="5032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</a:p>
        </p:txBody>
      </p:sp>
      <p:sp>
        <p:nvSpPr>
          <p:cNvPr id="6187" name="Rectangle 43" descr="Stationery">
            <a:extLst>
              <a:ext uri="{FF2B5EF4-FFF2-40B4-BE49-F238E27FC236}">
                <a16:creationId xmlns:a16="http://schemas.microsoft.com/office/drawing/2014/main" id="{BF2823A7-E735-44FC-8AE7-AF3083A1F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053" y="672063"/>
            <a:ext cx="900096" cy="2522538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</a:p>
        </p:txBody>
      </p:sp>
      <p:sp>
        <p:nvSpPr>
          <p:cNvPr id="6190" name="Rectangle 46" descr="Pink tissue paper">
            <a:extLst>
              <a:ext uri="{FF2B5EF4-FFF2-40B4-BE49-F238E27FC236}">
                <a16:creationId xmlns:a16="http://schemas.microsoft.com/office/drawing/2014/main" id="{B1583317-9F91-44FC-9A22-D2530081E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3148" y="2619926"/>
            <a:ext cx="1531027" cy="574675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52-66</a:t>
            </a:r>
          </a:p>
        </p:txBody>
      </p:sp>
      <p:sp>
        <p:nvSpPr>
          <p:cNvPr id="6193" name="Rectangle 49" descr="Pink tissue paper">
            <a:extLst>
              <a:ext uri="{FF2B5EF4-FFF2-40B4-BE49-F238E27FC236}">
                <a16:creationId xmlns:a16="http://schemas.microsoft.com/office/drawing/2014/main" id="{D7EBDB2A-EFDC-446D-ADDB-DCD0B43AF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6601" y="2619926"/>
            <a:ext cx="5232903" cy="574675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咒诅仇敌</a:t>
            </a:r>
          </a:p>
        </p:txBody>
      </p:sp>
      <p:sp>
        <p:nvSpPr>
          <p:cNvPr id="6194" name="Rectangle 50" descr="Brown marble">
            <a:extLst>
              <a:ext uri="{FF2B5EF4-FFF2-40B4-BE49-F238E27FC236}">
                <a16:creationId xmlns:a16="http://schemas.microsoft.com/office/drawing/2014/main" id="{85FEAB64-5F7C-46E8-9EC3-512A041CE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2586" y="97388"/>
            <a:ext cx="3748136" cy="5032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特点</a:t>
            </a:r>
          </a:p>
        </p:txBody>
      </p:sp>
      <p:sp>
        <p:nvSpPr>
          <p:cNvPr id="6195" name="Rectangle 51" descr="Recycled paper">
            <a:extLst>
              <a:ext uri="{FF2B5EF4-FFF2-40B4-BE49-F238E27FC236}">
                <a16:creationId xmlns:a16="http://schemas.microsoft.com/office/drawing/2014/main" id="{99635FA0-8C38-43E9-88E4-025130885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2586" y="672063"/>
            <a:ext cx="3748136" cy="2522538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述说先知个人的苦难。属灵的感悟是五篇哀歌的核心。</a:t>
            </a:r>
            <a:endParaRPr lang="zh-TW" altLang="en-US" sz="4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" name="Rectangle 8" descr="Parchment">
            <a:extLst>
              <a:ext uri="{FF2B5EF4-FFF2-40B4-BE49-F238E27FC236}">
                <a16:creationId xmlns:a16="http://schemas.microsoft.com/office/drawing/2014/main" id="{84818B15-4D47-4272-857A-451470BB8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053" y="3266039"/>
            <a:ext cx="1248885" cy="73779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</a:p>
        </p:txBody>
      </p:sp>
      <p:sp>
        <p:nvSpPr>
          <p:cNvPr id="17" name="Rectangle 8" descr="Parchment">
            <a:extLst>
              <a:ext uri="{FF2B5EF4-FFF2-40B4-BE49-F238E27FC236}">
                <a16:creationId xmlns:a16="http://schemas.microsoft.com/office/drawing/2014/main" id="{D53ED69D-F272-473B-90D1-4E94D188F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904" y="3266038"/>
            <a:ext cx="2346809" cy="73779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醫治拯救</a:t>
            </a:r>
          </a:p>
        </p:txBody>
      </p:sp>
      <p:sp>
        <p:nvSpPr>
          <p:cNvPr id="18" name="Rectangle 11" descr="Parchment">
            <a:extLst>
              <a:ext uri="{FF2B5EF4-FFF2-40B4-BE49-F238E27FC236}">
                <a16:creationId xmlns:a16="http://schemas.microsoft.com/office/drawing/2014/main" id="{F280CC70-069E-4E60-8835-368192D54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4679" y="3266038"/>
            <a:ext cx="6358960" cy="73779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呼求信實的神醫治拯救</a:t>
            </a:r>
          </a:p>
        </p:txBody>
      </p:sp>
      <p:sp>
        <p:nvSpPr>
          <p:cNvPr id="19" name="Rectangle 8" descr="Parchment">
            <a:extLst>
              <a:ext uri="{FF2B5EF4-FFF2-40B4-BE49-F238E27FC236}">
                <a16:creationId xmlns:a16="http://schemas.microsoft.com/office/drawing/2014/main" id="{DCF3C0C3-5867-4ABC-8621-B0D36171E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07605" y="3266038"/>
            <a:ext cx="1549176" cy="73779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ja-JP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</a:t>
            </a:r>
            <a:endParaRPr lang="zh-TW" altLang="en-US" sz="44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15EDF5-4221-4DA8-B44C-FBC17260BA2D}"/>
              </a:ext>
            </a:extLst>
          </p:cNvPr>
          <p:cNvSpPr txBox="1"/>
          <p:nvPr/>
        </p:nvSpPr>
        <p:spPr>
          <a:xfrm>
            <a:off x="141053" y="4005420"/>
            <a:ext cx="80025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離合詩 </a:t>
            </a:r>
            <a:r>
              <a:rPr lang="en-US" altLang="zh-TW" sz="4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1~66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節每三節一個字母開頭</a:t>
            </a:r>
            <a:endParaRPr lang="en-US" sz="40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114A2A-09FC-4CDF-9206-09558DFF0A19}"/>
              </a:ext>
            </a:extLst>
          </p:cNvPr>
          <p:cNvSpPr txBox="1"/>
          <p:nvPr/>
        </p:nvSpPr>
        <p:spPr>
          <a:xfrm>
            <a:off x="591101" y="4567153"/>
            <a:ext cx="944842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他使我的皮肉枯干</a:t>
            </a:r>
            <a:r>
              <a:rPr lang="en-US" altLang="zh-CN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他折断我的骨头。</a:t>
            </a:r>
            <a:endParaRPr lang="en-US" altLang="zh-CN" sz="4000" b="1" dirty="0">
              <a:solidFill>
                <a:schemeClr val="accent2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他筑叠攻击我</a:t>
            </a:r>
            <a:r>
              <a:rPr lang="en-US" altLang="zh-CN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用苦楚和艰难围困我。</a:t>
            </a:r>
          </a:p>
          <a:p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他使我住在幽暗之处</a:t>
            </a:r>
            <a:r>
              <a:rPr lang="en-US" altLang="zh-CN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像死了许久的人。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2" descr="Parchment">
            <a:extLst>
              <a:ext uri="{FF2B5EF4-FFF2-40B4-BE49-F238E27FC236}">
                <a16:creationId xmlns:a16="http://schemas.microsoft.com/office/drawing/2014/main" id="{87A05519-EFC0-4991-BD99-95A1C99DB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2218" y="736749"/>
            <a:ext cx="1333391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1-10</a:t>
            </a:r>
          </a:p>
        </p:txBody>
      </p:sp>
      <p:sp>
        <p:nvSpPr>
          <p:cNvPr id="3" name="Rectangle 33" descr="Parchment">
            <a:extLst>
              <a:ext uri="{FF2B5EF4-FFF2-40B4-BE49-F238E27FC236}">
                <a16:creationId xmlns:a16="http://schemas.microsoft.com/office/drawing/2014/main" id="{E70ED481-F4D7-425A-A19C-3E4C14F4E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8246" y="738335"/>
            <a:ext cx="1567307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独白</a:t>
            </a:r>
          </a:p>
        </p:txBody>
      </p:sp>
      <p:sp>
        <p:nvSpPr>
          <p:cNvPr id="4" name="Rectangle 35" descr="Parchment">
            <a:extLst>
              <a:ext uri="{FF2B5EF4-FFF2-40B4-BE49-F238E27FC236}">
                <a16:creationId xmlns:a16="http://schemas.microsoft.com/office/drawing/2014/main" id="{1E13A357-B426-44B7-BBC0-A0A3CC3FF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8190" y="736749"/>
            <a:ext cx="7436480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比较今与昔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Rectangle 36" descr="Blue tissue paper">
            <a:extLst>
              <a:ext uri="{FF2B5EF4-FFF2-40B4-BE49-F238E27FC236}">
                <a16:creationId xmlns:a16="http://schemas.microsoft.com/office/drawing/2014/main" id="{1F1BBAE9-70E8-414E-ABE6-26BDA4593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2218" y="1384449"/>
            <a:ext cx="1333391" cy="5746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11-20</a:t>
            </a:r>
          </a:p>
        </p:txBody>
      </p:sp>
      <p:sp>
        <p:nvSpPr>
          <p:cNvPr id="6" name="Rectangle 37" descr="Blue tissue paper">
            <a:extLst>
              <a:ext uri="{FF2B5EF4-FFF2-40B4-BE49-F238E27FC236}">
                <a16:creationId xmlns:a16="http://schemas.microsoft.com/office/drawing/2014/main" id="{84382874-A721-4B7D-8628-D940220F5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8246" y="1386035"/>
            <a:ext cx="1567307" cy="5746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独白</a:t>
            </a:r>
          </a:p>
        </p:txBody>
      </p:sp>
      <p:sp>
        <p:nvSpPr>
          <p:cNvPr id="7" name="Rectangle 39" descr="Blue tissue paper">
            <a:extLst>
              <a:ext uri="{FF2B5EF4-FFF2-40B4-BE49-F238E27FC236}">
                <a16:creationId xmlns:a16="http://schemas.microsoft.com/office/drawing/2014/main" id="{7EB98646-45DD-4107-9196-4F2076C36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8190" y="1384449"/>
            <a:ext cx="7436480" cy="5746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灾难：出于神。原因：人犯罪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" name="Rectangle 40" descr="Pink tissue paper">
            <a:extLst>
              <a:ext uri="{FF2B5EF4-FFF2-40B4-BE49-F238E27FC236}">
                <a16:creationId xmlns:a16="http://schemas.microsoft.com/office/drawing/2014/main" id="{8856CFFF-841E-4A4D-AEF3-B5A3F5439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2218" y="2032149"/>
            <a:ext cx="1333391" cy="5746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21-22</a:t>
            </a:r>
          </a:p>
        </p:txBody>
      </p:sp>
      <p:sp>
        <p:nvSpPr>
          <p:cNvPr id="9" name="Rectangle 41" descr="Pink tissue paper">
            <a:extLst>
              <a:ext uri="{FF2B5EF4-FFF2-40B4-BE49-F238E27FC236}">
                <a16:creationId xmlns:a16="http://schemas.microsoft.com/office/drawing/2014/main" id="{B4D1464C-DD9C-44BF-A976-F5BDD5D8F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8246" y="2033735"/>
            <a:ext cx="1567307" cy="5746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以东</a:t>
            </a:r>
          </a:p>
        </p:txBody>
      </p:sp>
      <p:sp>
        <p:nvSpPr>
          <p:cNvPr id="10" name="Rectangle 43" descr="Pink tissue paper">
            <a:extLst>
              <a:ext uri="{FF2B5EF4-FFF2-40B4-BE49-F238E27FC236}">
                <a16:creationId xmlns:a16="http://schemas.microsoft.com/office/drawing/2014/main" id="{B48A9FF4-5C41-40FE-A4EE-83D7FA9D2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8190" y="2032149"/>
            <a:ext cx="7436480" cy="5746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咒诅仇敌</a:t>
            </a:r>
          </a:p>
        </p:txBody>
      </p:sp>
      <p:sp>
        <p:nvSpPr>
          <p:cNvPr id="11" name="Rectangle 47" descr="Stationery">
            <a:extLst>
              <a:ext uri="{FF2B5EF4-FFF2-40B4-BE49-F238E27FC236}">
                <a16:creationId xmlns:a16="http://schemas.microsoft.com/office/drawing/2014/main" id="{7C1E205D-8740-4C52-BAD3-E1E96504F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587" y="736748"/>
            <a:ext cx="947994" cy="18732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</a:t>
            </a: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</a:p>
        </p:txBody>
      </p:sp>
      <p:sp>
        <p:nvSpPr>
          <p:cNvPr id="12" name="Rectangle 4" descr="Brown marble">
            <a:extLst>
              <a:ext uri="{FF2B5EF4-FFF2-40B4-BE49-F238E27FC236}">
                <a16:creationId xmlns:a16="http://schemas.microsoft.com/office/drawing/2014/main" id="{2E6EFB8D-D0CC-46BD-8775-C84CE2177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8787" y="160485"/>
            <a:ext cx="1333391" cy="5016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</a:t>
            </a:r>
          </a:p>
        </p:txBody>
      </p:sp>
      <p:sp>
        <p:nvSpPr>
          <p:cNvPr id="13" name="Rectangle 5" descr="Brown marble">
            <a:extLst>
              <a:ext uri="{FF2B5EF4-FFF2-40B4-BE49-F238E27FC236}">
                <a16:creationId xmlns:a16="http://schemas.microsoft.com/office/drawing/2014/main" id="{54496EA4-7B23-4E1B-95FE-BB7FDACED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815" y="162071"/>
            <a:ext cx="1567307" cy="5016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对象</a:t>
            </a:r>
          </a:p>
        </p:txBody>
      </p:sp>
      <p:sp>
        <p:nvSpPr>
          <p:cNvPr id="14" name="Rectangle 7" descr="Brown marble">
            <a:extLst>
              <a:ext uri="{FF2B5EF4-FFF2-40B4-BE49-F238E27FC236}">
                <a16:creationId xmlns:a16="http://schemas.microsoft.com/office/drawing/2014/main" id="{27A650D1-5C0A-4640-B6F3-AF4B85086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4759" y="160485"/>
            <a:ext cx="7436480" cy="5016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内容</a:t>
            </a:r>
          </a:p>
        </p:txBody>
      </p:sp>
      <p:sp>
        <p:nvSpPr>
          <p:cNvPr id="15" name="Rectangle 44" descr="Brown marble">
            <a:extLst>
              <a:ext uri="{FF2B5EF4-FFF2-40B4-BE49-F238E27FC236}">
                <a16:creationId xmlns:a16="http://schemas.microsoft.com/office/drawing/2014/main" id="{AE68315E-49B5-4D4C-9D3D-D9EBD0B04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56" y="160485"/>
            <a:ext cx="947994" cy="503238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</a:p>
        </p:txBody>
      </p:sp>
      <p:sp>
        <p:nvSpPr>
          <p:cNvPr id="16" name="Rectangle 8" descr="Parchment">
            <a:extLst>
              <a:ext uri="{FF2B5EF4-FFF2-40B4-BE49-F238E27FC236}">
                <a16:creationId xmlns:a16="http://schemas.microsoft.com/office/drawing/2014/main" id="{3FDD86CD-2F7D-4F83-92BF-B2203F05E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688" y="2885330"/>
            <a:ext cx="1248885" cy="78664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</a:t>
            </a:r>
          </a:p>
        </p:txBody>
      </p:sp>
      <p:sp>
        <p:nvSpPr>
          <p:cNvPr id="17" name="Rectangle 8" descr="Parchment">
            <a:extLst>
              <a:ext uri="{FF2B5EF4-FFF2-40B4-BE49-F238E27FC236}">
                <a16:creationId xmlns:a16="http://schemas.microsoft.com/office/drawing/2014/main" id="{B7BD5000-666A-4540-AE98-F43358D51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2539" y="2885329"/>
            <a:ext cx="1631873" cy="78664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ja-JP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後果</a:t>
            </a:r>
            <a:endParaRPr lang="zh-TW" altLang="en-US" sz="44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" name="Rectangle 11" descr="Parchment">
            <a:extLst>
              <a:ext uri="{FF2B5EF4-FFF2-40B4-BE49-F238E27FC236}">
                <a16:creationId xmlns:a16="http://schemas.microsoft.com/office/drawing/2014/main" id="{325A86F1-CE59-4F87-BEF7-E9E5A28ED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8378" y="2885329"/>
            <a:ext cx="7073896" cy="78664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攻擊聖城的人</a:t>
            </a:r>
          </a:p>
        </p:txBody>
      </p:sp>
      <p:sp>
        <p:nvSpPr>
          <p:cNvPr id="19" name="Rectangle 8" descr="Parchment">
            <a:extLst>
              <a:ext uri="{FF2B5EF4-FFF2-40B4-BE49-F238E27FC236}">
                <a16:creationId xmlns:a16="http://schemas.microsoft.com/office/drawing/2014/main" id="{A6185693-7517-49D6-B297-C2B69C1BA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6240" y="2885329"/>
            <a:ext cx="1549176" cy="78664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他們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58F31C-23FB-4E2A-BED5-DC9F5F0B5BFA}"/>
              </a:ext>
            </a:extLst>
          </p:cNvPr>
          <p:cNvSpPr txBox="1"/>
          <p:nvPr/>
        </p:nvSpPr>
        <p:spPr>
          <a:xfrm>
            <a:off x="317279" y="3675151"/>
            <a:ext cx="112566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離合詩</a:t>
            </a:r>
            <a:r>
              <a:rPr lang="zh-TW" alt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TW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en-US" altLang="zh-TW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TW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節每一節一個字母開頭</a:t>
            </a:r>
            <a:r>
              <a:rPr lang="en-US" altLang="zh-TW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ja-JP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兩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行為一節</a:t>
            </a:r>
            <a:endParaRPr lang="en-US" sz="4000" b="1" dirty="0">
              <a:solidFill>
                <a:schemeClr val="accent5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E7EF6A-B54C-4D26-80E7-3CA57ACFF87C}"/>
              </a:ext>
            </a:extLst>
          </p:cNvPr>
          <p:cNvSpPr txBox="1"/>
          <p:nvPr/>
        </p:nvSpPr>
        <p:spPr>
          <a:xfrm>
            <a:off x="692153" y="4384623"/>
            <a:ext cx="99613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素来吃美好食物的，现今在街上变为孤寒；</a:t>
            </a:r>
            <a:endParaRPr lang="en-US" altLang="zh-CN" sz="4000" b="1" dirty="0">
              <a:solidFill>
                <a:schemeClr val="accent2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素来卧朱红褥子的，现今躺卧粪堆。</a:t>
            </a:r>
            <a:endParaRPr lang="en-US" sz="4000" b="1" dirty="0">
              <a:solidFill>
                <a:schemeClr val="accent2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8437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 descr="Brown marble">
            <a:extLst>
              <a:ext uri="{FF2B5EF4-FFF2-40B4-BE49-F238E27FC236}">
                <a16:creationId xmlns:a16="http://schemas.microsoft.com/office/drawing/2014/main" id="{F9285E04-21D4-4D01-AFD9-DCBB1FDE6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6616" y="291917"/>
            <a:ext cx="1629761" cy="623554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</a:t>
            </a:r>
          </a:p>
        </p:txBody>
      </p:sp>
      <p:sp>
        <p:nvSpPr>
          <p:cNvPr id="6149" name="Rectangle 5" descr="Brown marble">
            <a:extLst>
              <a:ext uri="{FF2B5EF4-FFF2-40B4-BE49-F238E27FC236}">
                <a16:creationId xmlns:a16="http://schemas.microsoft.com/office/drawing/2014/main" id="{04121D6F-BF31-4BED-9248-1B9B5DBA7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2441" y="291917"/>
            <a:ext cx="7191390" cy="66313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内容</a:t>
            </a:r>
          </a:p>
        </p:txBody>
      </p:sp>
      <p:sp>
        <p:nvSpPr>
          <p:cNvPr id="6186" name="Rectangle 42" descr="Brown marble">
            <a:extLst>
              <a:ext uri="{FF2B5EF4-FFF2-40B4-BE49-F238E27FC236}">
                <a16:creationId xmlns:a16="http://schemas.microsoft.com/office/drawing/2014/main" id="{518FED0B-3A48-44E7-B445-486609E7B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087" y="331493"/>
            <a:ext cx="960108" cy="58397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</a:p>
        </p:txBody>
      </p:sp>
      <p:sp>
        <p:nvSpPr>
          <p:cNvPr id="16" name="Rectangle 42" descr="Parchment">
            <a:extLst>
              <a:ext uri="{FF2B5EF4-FFF2-40B4-BE49-F238E27FC236}">
                <a16:creationId xmlns:a16="http://schemas.microsoft.com/office/drawing/2014/main" id="{62B04A31-AE92-4A36-BC8B-F0E2688A2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5030" y="1019988"/>
            <a:ext cx="1631873" cy="77691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1-18</a:t>
            </a:r>
          </a:p>
        </p:txBody>
      </p:sp>
      <p:sp>
        <p:nvSpPr>
          <p:cNvPr id="17" name="Rectangle 43" descr="Parchment">
            <a:extLst>
              <a:ext uri="{FF2B5EF4-FFF2-40B4-BE49-F238E27FC236}">
                <a16:creationId xmlns:a16="http://schemas.microsoft.com/office/drawing/2014/main" id="{947908E7-A5A7-440E-A01C-4600C39DD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1329" y="1092035"/>
            <a:ext cx="7193614" cy="7207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亡国后的光景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" name="Rectangle 46" descr="Stationery">
            <a:extLst>
              <a:ext uri="{FF2B5EF4-FFF2-40B4-BE49-F238E27FC236}">
                <a16:creationId xmlns:a16="http://schemas.microsoft.com/office/drawing/2014/main" id="{2C20772C-018C-4060-ADBD-998CF27F6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496" y="994623"/>
            <a:ext cx="960108" cy="1890706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</a:t>
            </a: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</a:p>
        </p:txBody>
      </p:sp>
      <p:sp>
        <p:nvSpPr>
          <p:cNvPr id="19" name="Rectangle 49" descr="Pink tissue paper">
            <a:extLst>
              <a:ext uri="{FF2B5EF4-FFF2-40B4-BE49-F238E27FC236}">
                <a16:creationId xmlns:a16="http://schemas.microsoft.com/office/drawing/2014/main" id="{5B2A7481-92A2-40E3-98A2-A4A62AFAB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6617" y="2001867"/>
            <a:ext cx="1631874" cy="883462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19-22</a:t>
            </a:r>
          </a:p>
        </p:txBody>
      </p:sp>
      <p:sp>
        <p:nvSpPr>
          <p:cNvPr id="20" name="Rectangle 50" descr="Pink tissue paper">
            <a:extLst>
              <a:ext uri="{FF2B5EF4-FFF2-40B4-BE49-F238E27FC236}">
                <a16:creationId xmlns:a16="http://schemas.microsoft.com/office/drawing/2014/main" id="{BE555A38-E83D-467C-934E-97DEA397A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17" y="2008680"/>
            <a:ext cx="7193614" cy="876649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祈求神施恩</a:t>
            </a:r>
          </a:p>
        </p:txBody>
      </p:sp>
      <p:sp>
        <p:nvSpPr>
          <p:cNvPr id="22" name="Rectangle 11" descr="Parchment">
            <a:extLst>
              <a:ext uri="{FF2B5EF4-FFF2-40B4-BE49-F238E27FC236}">
                <a16:creationId xmlns:a16="http://schemas.microsoft.com/office/drawing/2014/main" id="{698EE676-C6DC-49E5-8231-220F9D75A8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176" y="3090295"/>
            <a:ext cx="6113722" cy="87009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攻擊聖城的人</a:t>
            </a:r>
          </a:p>
        </p:txBody>
      </p:sp>
      <p:sp>
        <p:nvSpPr>
          <p:cNvPr id="25" name="Rectangle 8" descr="Parchment">
            <a:extLst>
              <a:ext uri="{FF2B5EF4-FFF2-40B4-BE49-F238E27FC236}">
                <a16:creationId xmlns:a16="http://schemas.microsoft.com/office/drawing/2014/main" id="{6D1F2D96-9672-4B63-A15D-874A38380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88" y="3090295"/>
            <a:ext cx="1248885" cy="87009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五</a:t>
            </a:r>
          </a:p>
        </p:txBody>
      </p:sp>
      <p:sp>
        <p:nvSpPr>
          <p:cNvPr id="26" name="Rectangle 8" descr="Parchment">
            <a:extLst>
              <a:ext uri="{FF2B5EF4-FFF2-40B4-BE49-F238E27FC236}">
                <a16:creationId xmlns:a16="http://schemas.microsoft.com/office/drawing/2014/main" id="{247C40E2-CD1E-485E-8A15-694FB49BA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2588" y="3100477"/>
            <a:ext cx="1631873" cy="87009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呼求</a:t>
            </a:r>
          </a:p>
        </p:txBody>
      </p:sp>
      <p:sp>
        <p:nvSpPr>
          <p:cNvPr id="27" name="Rectangle 11" descr="Parchment">
            <a:extLst>
              <a:ext uri="{FF2B5EF4-FFF2-40B4-BE49-F238E27FC236}">
                <a16:creationId xmlns:a16="http://schemas.microsoft.com/office/drawing/2014/main" id="{DD635A48-2656-4886-BE6B-47AE23867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176" y="3090295"/>
            <a:ext cx="6113722" cy="87009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被擄以後會歸回的人</a:t>
            </a:r>
          </a:p>
        </p:txBody>
      </p:sp>
      <p:sp>
        <p:nvSpPr>
          <p:cNvPr id="28" name="Rectangle 8" descr="Parchment">
            <a:extLst>
              <a:ext uri="{FF2B5EF4-FFF2-40B4-BE49-F238E27FC236}">
                <a16:creationId xmlns:a16="http://schemas.microsoft.com/office/drawing/2014/main" id="{1820BF6B-C603-422F-A60A-F7B3F32DB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62328" y="3090295"/>
            <a:ext cx="1549176" cy="87009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ja-JP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</a:t>
            </a:r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們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36AAFC-E3B1-457D-BA2E-FE629788F805}"/>
              </a:ext>
            </a:extLst>
          </p:cNvPr>
          <p:cNvSpPr txBox="1"/>
          <p:nvPr/>
        </p:nvSpPr>
        <p:spPr>
          <a:xfrm>
            <a:off x="488988" y="3976244"/>
            <a:ext cx="71737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非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離合詩 </a:t>
            </a:r>
            <a:r>
              <a:rPr lang="en-US" altLang="zh-TW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en-US" altLang="zh-TW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TW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r>
              <a:rPr lang="en-US" altLang="zh-TW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ja-JP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兩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行為一節</a:t>
            </a:r>
            <a:endParaRPr lang="en-US" sz="4000" b="1" dirty="0">
              <a:solidFill>
                <a:schemeClr val="accent5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2C355D-E524-4C25-A23B-44B0BDE63176}"/>
              </a:ext>
            </a:extLst>
          </p:cNvPr>
          <p:cNvSpPr txBox="1"/>
          <p:nvPr/>
        </p:nvSpPr>
        <p:spPr>
          <a:xfrm>
            <a:off x="1113430" y="4644554"/>
            <a:ext cx="636103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我们的产业</a:t>
            </a:r>
            <a:r>
              <a:rPr lang="en-US" altLang="zh-CN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归与外邦人；</a:t>
            </a:r>
            <a:endParaRPr lang="en-US" altLang="zh-CN" sz="4000" b="1" dirty="0">
              <a:solidFill>
                <a:schemeClr val="accent2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我们的房屋</a:t>
            </a:r>
            <a:r>
              <a:rPr lang="en-US" altLang="zh-CN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归与外路人。</a:t>
            </a:r>
            <a:endParaRPr lang="en-US" sz="4000" b="1" dirty="0">
              <a:solidFill>
                <a:schemeClr val="accent2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5456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02F42-4D5E-4360-B6EE-B0CE29E12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587"/>
            <a:ext cx="10515600" cy="1389248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哀歌中的金句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3320A-7D15-48CF-9235-E2D7F4ED3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92" y="1825625"/>
            <a:ext cx="12096307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黑云遮蔽锡安</a:t>
            </a:r>
            <a:r>
              <a:rPr lang="en-US" altLang="zh-CN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 </a:t>
            </a: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CN" alt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当审查自己行为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</a:t>
            </a:r>
            <a:endParaRPr lang="en-US" altLang="zh-CN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污秽玷染衣襟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		  </a:t>
            </a: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zh-CN" alt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当诚心向神举手</a:t>
            </a:r>
            <a:endParaRPr lang="en-US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祭司如瞎予乱走</a:t>
            </a:r>
            <a:r>
              <a:rPr lang="en-US" altLang="zh-CN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</a:t>
            </a: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CN" alt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耶和华是我的分</a:t>
            </a:r>
            <a:endParaRPr lang="en-US" altLang="zh-CN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为锡安流泪如河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	 </a:t>
            </a: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zh-CN" alt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要静默等候主的救恩</a:t>
            </a:r>
            <a:endParaRPr lang="en-US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CN" alt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神是公义的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		 </a:t>
            </a: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zh-CN" alt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每早晨这都是新的</a:t>
            </a:r>
            <a:endParaRPr lang="en-US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zh-CN" alt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人在幼年负轭是好的</a:t>
            </a:r>
            <a:r>
              <a:rPr lang="en-US" altLang="zh-CN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CN" alt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主的宝座存到永远</a:t>
            </a:r>
            <a:endParaRPr lang="en-US" altLang="zh-CN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CN" alt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非主命定事不成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	 </a:t>
            </a: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r>
              <a:rPr lang="zh-CN" alt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求主回转复兴锡安</a:t>
            </a:r>
            <a:endParaRPr lang="en-US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5BAB566A-A710-425D-A99F-B5D607F3460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0366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4358EBD2-AADB-45D7-BF32-C0EF1E8E27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51592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96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488</TotalTime>
  <Words>1187</Words>
  <Application>Microsoft Office PowerPoint</Application>
  <PresentationFormat>Widescreen</PresentationFormat>
  <Paragraphs>290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新細明體</vt:lpstr>
      <vt:lpstr>宋体</vt:lpstr>
      <vt:lpstr>宋体</vt:lpstr>
      <vt:lpstr>SimHei</vt:lpstr>
      <vt:lpstr>Arial</vt:lpstr>
      <vt:lpstr>Calibri</vt:lpstr>
      <vt:lpstr>Calibri Light</vt:lpstr>
      <vt:lpstr>Times New Roman</vt:lpstr>
      <vt:lpstr>Office Theme</vt:lpstr>
      <vt:lpstr>圣经概論 26</vt:lpstr>
      <vt:lpstr>圣经分类合参</vt:lpstr>
      <vt:lpstr>PowerPoint Presentation</vt:lpstr>
      <vt:lpstr>PowerPoint Presentation</vt:lpstr>
      <vt:lpstr>耶利米哀歌</vt:lpstr>
      <vt:lpstr>PowerPoint Presentation</vt:lpstr>
      <vt:lpstr>PowerPoint Presentation</vt:lpstr>
      <vt:lpstr>PowerPoint Presentation</vt:lpstr>
      <vt:lpstr>耶利米哀歌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哀歌中的金句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26</dc:title>
  <dc:creator>Race Kao</dc:creator>
  <cp:lastModifiedBy>Ning Shunbin</cp:lastModifiedBy>
  <cp:revision>32</cp:revision>
  <dcterms:created xsi:type="dcterms:W3CDTF">2018-08-18T13:20:08Z</dcterms:created>
  <dcterms:modified xsi:type="dcterms:W3CDTF">2018-08-21T19:21:21Z</dcterms:modified>
</cp:coreProperties>
</file>